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3"/>
  </p:notesMasterIdLst>
  <p:sldIdLst>
    <p:sldId id="280" r:id="rId5"/>
    <p:sldId id="258" r:id="rId6"/>
    <p:sldId id="356" r:id="rId7"/>
    <p:sldId id="364" r:id="rId8"/>
    <p:sldId id="370" r:id="rId9"/>
    <p:sldId id="371" r:id="rId10"/>
    <p:sldId id="369" r:id="rId11"/>
    <p:sldId id="357" r:id="rId12"/>
    <p:sldId id="358" r:id="rId13"/>
    <p:sldId id="376" r:id="rId14"/>
    <p:sldId id="373" r:id="rId15"/>
    <p:sldId id="374" r:id="rId16"/>
    <p:sldId id="365" r:id="rId17"/>
    <p:sldId id="375" r:id="rId18"/>
    <p:sldId id="366" r:id="rId19"/>
    <p:sldId id="367" r:id="rId20"/>
    <p:sldId id="368" r:id="rId21"/>
    <p:sldId id="279" r:id="rId22"/>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82" userDrawn="1">
          <p15:clr>
            <a:srgbClr val="A4A3A4"/>
          </p15:clr>
        </p15:guide>
        <p15:guide id="2" pos="744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RINA SOUSA DE PAULA SANTOS" initials="KSDPS" lastIdx="1" clrIdx="0">
    <p:extLst>
      <p:ext uri="{19B8F6BF-5375-455C-9EA6-DF929625EA0E}">
        <p15:presenceInfo xmlns:p15="http://schemas.microsoft.com/office/powerpoint/2012/main" userId="S::1159077@mackenzie.br::dbcb5579-fa9d-46d2-9813-58753956508c" providerId="AD"/>
      </p:ext>
    </p:extLst>
  </p:cmAuthor>
  <p:cmAuthor id="2" name="Pedro Cacique" initials="PC" lastIdx="15" clrIdx="1">
    <p:extLst>
      <p:ext uri="{19B8F6BF-5375-455C-9EA6-DF929625EA0E}">
        <p15:presenceInfo xmlns:p15="http://schemas.microsoft.com/office/powerpoint/2012/main" userId="4e76e0b55d1b64d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2A34"/>
    <a:srgbClr val="ED7D31"/>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66C2A4-3DA3-8CBB-E0EC-0C1F8B9FDCE1}" v="1" dt="2024-12-05T23:41:32.496"/>
  </p1510:revLst>
</p1510:revInfo>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enhum Estilo, Nenhuma Grade">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C083E6E3-FA7D-4D7B-A595-EF9225AFEA82}" styleName="Estilo Claro 1 - Ênfase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Estilo Claro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799B23B-EC83-4686-B30A-512413B5E67A}" styleName="Estilo Claro 3 - Ênfase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940675A-B579-460E-94D1-54222C63F5DA}" styleName="Nenhum Estilo, Grade de Tabe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5AB1C69-6EDB-4FF4-983F-18BD219EF322}" styleName="Estilo Médio 2 - Ênfase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95039" autoAdjust="0"/>
  </p:normalViewPr>
  <p:slideViewPr>
    <p:cSldViewPr snapToObjects="1">
      <p:cViewPr varScale="1">
        <p:scale>
          <a:sx n="105" d="100"/>
          <a:sy n="105" d="100"/>
        </p:scale>
        <p:origin x="822" y="108"/>
      </p:cViewPr>
      <p:guideLst>
        <p:guide orient="horz" pos="482"/>
        <p:guide pos="7446"/>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0.svg>
</file>

<file path=ppt/media/image11.png>
</file>

<file path=ppt/media/image12.png>
</file>

<file path=ppt/media/image13.png>
</file>

<file path=ppt/media/image14.png>
</file>

<file path=ppt/media/image15.png>
</file>

<file path=ppt/media/image2.jpg>
</file>

<file path=ppt/media/image3.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95342F-C9D8-1B48-8AF9-3F245CAAAB3B}" type="datetimeFigureOut">
              <a:rPr lang="pt-BR" smtClean="0"/>
              <a:t>02/06/2025</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BB8FF7-BD25-314F-A8F9-EB5A2547B940}" type="slidenum">
              <a:rPr lang="pt-BR" smtClean="0"/>
              <a:t>‹nº›</a:t>
            </a:fld>
            <a:endParaRPr lang="pt-BR"/>
          </a:p>
        </p:txBody>
      </p:sp>
    </p:spTree>
    <p:extLst>
      <p:ext uri="{BB962C8B-B14F-4D97-AF65-F5344CB8AC3E}">
        <p14:creationId xmlns:p14="http://schemas.microsoft.com/office/powerpoint/2010/main" val="38766720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lide de Abertura">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id="{17BBD0B5-2F4B-A440-A9F8-C08635AE5225}"/>
              </a:ext>
            </a:extLst>
          </p:cNvPr>
          <p:cNvSpPr>
            <a:spLocks noGrp="1"/>
          </p:cNvSpPr>
          <p:nvPr>
            <p:ph type="subTitle" idx="1"/>
          </p:nvPr>
        </p:nvSpPr>
        <p:spPr>
          <a:xfrm>
            <a:off x="1055440" y="3837899"/>
            <a:ext cx="7488832" cy="365125"/>
          </a:xfrm>
          <a:prstGeom prst="rect">
            <a:avLst/>
          </a:prstGeom>
        </p:spPr>
        <p:txBody>
          <a:bodyPr>
            <a:noAutofit/>
          </a:bodyPr>
          <a:lstStyle>
            <a:lvl1pPr marL="0" indent="0" algn="l">
              <a:buNone/>
              <a:defRPr sz="2000" i="1">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endParaRPr lang="pt-BR" dirty="0"/>
          </a:p>
        </p:txBody>
      </p:sp>
      <p:sp>
        <p:nvSpPr>
          <p:cNvPr id="18" name="Título 1">
            <a:extLst>
              <a:ext uri="{FF2B5EF4-FFF2-40B4-BE49-F238E27FC236}">
                <a16:creationId xmlns:a16="http://schemas.microsoft.com/office/drawing/2014/main" id="{EB50C39A-1A7A-A44E-9DED-23CEE6877721}"/>
              </a:ext>
            </a:extLst>
          </p:cNvPr>
          <p:cNvSpPr>
            <a:spLocks noGrp="1"/>
          </p:cNvSpPr>
          <p:nvPr>
            <p:ph type="ctrTitle"/>
          </p:nvPr>
        </p:nvSpPr>
        <p:spPr>
          <a:xfrm>
            <a:off x="1055440" y="2204864"/>
            <a:ext cx="7488832" cy="1446550"/>
          </a:xfrm>
          <a:prstGeom prst="rect">
            <a:avLst/>
          </a:prstGeom>
        </p:spPr>
        <p:txBody>
          <a:bodyPr anchor="b">
            <a:normAutofit/>
          </a:bodyPr>
          <a:lstStyle>
            <a:lvl1pPr algn="l">
              <a:defRPr sz="4400" b="1">
                <a:latin typeface="+mn-lt"/>
              </a:defRPr>
            </a:lvl1pPr>
          </a:lstStyle>
          <a:p>
            <a:r>
              <a:rPr lang="pt-BR"/>
              <a:t>Clique para editar o título Mestre</a:t>
            </a:r>
            <a:endParaRPr lang="pt-BR" dirty="0"/>
          </a:p>
        </p:txBody>
      </p:sp>
      <p:pic>
        <p:nvPicPr>
          <p:cNvPr id="23" name="Imagem 22">
            <a:extLst>
              <a:ext uri="{FF2B5EF4-FFF2-40B4-BE49-F238E27FC236}">
                <a16:creationId xmlns:a16="http://schemas.microsoft.com/office/drawing/2014/main" id="{E2C54667-A06C-124F-9A2B-A74BA59EC76B}"/>
              </a:ext>
            </a:extLst>
          </p:cNvPr>
          <p:cNvPicPr>
            <a:picLocks noChangeAspect="1"/>
          </p:cNvPicPr>
          <p:nvPr userDrawn="1"/>
        </p:nvPicPr>
        <p:blipFill rotWithShape="1">
          <a:blip r:embed="rId2">
            <a:alphaModFix amt="11000"/>
          </a:blip>
          <a:srcRect r="29846" b="61287"/>
          <a:stretch/>
        </p:blipFill>
        <p:spPr>
          <a:xfrm>
            <a:off x="6888088" y="4203024"/>
            <a:ext cx="5303912" cy="2654976"/>
          </a:xfrm>
          <a:prstGeom prst="rect">
            <a:avLst/>
          </a:prstGeom>
          <a:effectLst>
            <a:outerShdw blurRad="50800" dist="50800" dir="5400000" algn="ctr" rotWithShape="0">
              <a:srgbClr val="000000">
                <a:alpha val="0"/>
              </a:srgbClr>
            </a:outerShdw>
          </a:effectLst>
        </p:spPr>
      </p:pic>
      <p:sp>
        <p:nvSpPr>
          <p:cNvPr id="9" name="Espaço Reservado para Texto 13">
            <a:extLst>
              <a:ext uri="{FF2B5EF4-FFF2-40B4-BE49-F238E27FC236}">
                <a16:creationId xmlns:a16="http://schemas.microsoft.com/office/drawing/2014/main" id="{406E1EE8-ABF9-834F-800D-1A8A4503185B}"/>
              </a:ext>
            </a:extLst>
          </p:cNvPr>
          <p:cNvSpPr>
            <a:spLocks noGrp="1"/>
          </p:cNvSpPr>
          <p:nvPr>
            <p:ph type="body" sz="quarter" idx="14" hasCustomPrompt="1"/>
          </p:nvPr>
        </p:nvSpPr>
        <p:spPr>
          <a:xfrm>
            <a:off x="1055440" y="4390437"/>
            <a:ext cx="4500051" cy="288925"/>
          </a:xfrm>
          <a:prstGeom prst="rect">
            <a:avLst/>
          </a:prstGeom>
        </p:spPr>
        <p:txBody>
          <a:bodyPr>
            <a:noAutofit/>
          </a:bodyPr>
          <a:lstStyle>
            <a:lvl1pPr marL="0" indent="0" algn="l">
              <a:buNone/>
              <a:defRPr sz="1600">
                <a:solidFill>
                  <a:schemeClr val="tx1">
                    <a:lumMod val="65000"/>
                    <a:lumOff val="35000"/>
                  </a:schemeClr>
                </a:solidFill>
              </a:defRPr>
            </a:lvl1pPr>
            <a:lvl2pPr>
              <a:defRPr sz="1600"/>
            </a:lvl2pPr>
            <a:lvl3pPr>
              <a:defRPr sz="1600"/>
            </a:lvl3pPr>
            <a:lvl4pPr>
              <a:defRPr sz="1600"/>
            </a:lvl4pPr>
            <a:lvl5pPr>
              <a:defRPr sz="1600"/>
            </a:lvl5pPr>
          </a:lstStyle>
          <a:p>
            <a:pPr lvl="0"/>
            <a:r>
              <a:rPr lang="pt-BR" dirty="0"/>
              <a:t>Nome do professor</a:t>
            </a:r>
          </a:p>
        </p:txBody>
      </p:sp>
      <p:pic>
        <p:nvPicPr>
          <p:cNvPr id="11" name="Picture 10" descr="Logo, company name&#10;&#10;Description automatically generated">
            <a:extLst>
              <a:ext uri="{FF2B5EF4-FFF2-40B4-BE49-F238E27FC236}">
                <a16:creationId xmlns:a16="http://schemas.microsoft.com/office/drawing/2014/main" id="{C557FA3E-5B3C-487E-AC3F-7445D70536A5}"/>
              </a:ext>
            </a:extLst>
          </p:cNvPr>
          <p:cNvPicPr>
            <a:picLocks noChangeAspect="1"/>
          </p:cNvPicPr>
          <p:nvPr userDrawn="1"/>
        </p:nvPicPr>
        <p:blipFill>
          <a:blip r:embed="rId3"/>
          <a:stretch>
            <a:fillRect/>
          </a:stretch>
        </p:blipFill>
        <p:spPr>
          <a:xfrm>
            <a:off x="0" y="0"/>
            <a:ext cx="2135560" cy="853472"/>
          </a:xfrm>
          <a:prstGeom prst="rect">
            <a:avLst/>
          </a:prstGeom>
        </p:spPr>
      </p:pic>
    </p:spTree>
    <p:extLst>
      <p:ext uri="{BB962C8B-B14F-4D97-AF65-F5344CB8AC3E}">
        <p14:creationId xmlns:p14="http://schemas.microsoft.com/office/powerpoint/2010/main" val="2307247454"/>
      </p:ext>
    </p:extLst>
  </p:cSld>
  <p:clrMapOvr>
    <a:masterClrMapping/>
  </p:clrMapOvr>
  <p:extLst>
    <p:ext uri="{DCECCB84-F9BA-43D5-87BE-67443E8EF086}">
      <p15:sldGuideLst xmlns:p15="http://schemas.microsoft.com/office/powerpoint/2012/main">
        <p15:guide id="1" orient="horz" pos="255" userDrawn="1">
          <p15:clr>
            <a:srgbClr val="FBAE40"/>
          </p15:clr>
        </p15:guide>
        <p15:guide id="2" pos="7469"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m 3">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333BDE7E-1701-0A4A-8A46-CE3AD3264304}"/>
              </a:ext>
            </a:extLst>
          </p:cNvPr>
          <p:cNvPicPr>
            <a:picLocks noChangeAspect="1"/>
          </p:cNvPicPr>
          <p:nvPr userDrawn="1"/>
        </p:nvPicPr>
        <p:blipFill rotWithShape="1">
          <a:blip r:embed="rId2">
            <a:alphaModFix amt="11000"/>
          </a:blip>
          <a:srcRect l="26042" b="60500"/>
          <a:stretch/>
        </p:blipFill>
        <p:spPr>
          <a:xfrm>
            <a:off x="0" y="4149080"/>
            <a:ext cx="5591532" cy="2708920"/>
          </a:xfrm>
          <a:prstGeom prst="rect">
            <a:avLst/>
          </a:prstGeom>
        </p:spPr>
      </p:pic>
      <p:sp>
        <p:nvSpPr>
          <p:cNvPr id="8" name="Espaço Reservado para Imagem 7">
            <a:extLst>
              <a:ext uri="{FF2B5EF4-FFF2-40B4-BE49-F238E27FC236}">
                <a16:creationId xmlns:a16="http://schemas.microsoft.com/office/drawing/2014/main" id="{DB359486-32ED-0B41-B268-EE73C938F026}"/>
              </a:ext>
            </a:extLst>
          </p:cNvPr>
          <p:cNvSpPr>
            <a:spLocks noGrp="1"/>
          </p:cNvSpPr>
          <p:nvPr>
            <p:ph type="pic" sz="quarter" idx="14"/>
          </p:nvPr>
        </p:nvSpPr>
        <p:spPr>
          <a:xfrm>
            <a:off x="8220347" y="370937"/>
            <a:ext cx="3348261" cy="6121400"/>
          </a:xfrm>
          <a:prstGeom prst="rect">
            <a:avLst/>
          </a:prstGeom>
          <a:effectLst>
            <a:outerShdw blurRad="50800" dist="38100" dir="2700000" algn="tl" rotWithShape="0">
              <a:prstClr val="black">
                <a:alpha val="40000"/>
              </a:prstClr>
            </a:outerShdw>
          </a:effectLst>
        </p:spPr>
        <p:txBody>
          <a:bodyPr/>
          <a:lstStyle>
            <a:lvl1pPr marL="0" indent="0">
              <a:buNone/>
              <a:defRPr/>
            </a:lvl1pPr>
          </a:lstStyle>
          <a:p>
            <a:r>
              <a:rPr lang="pt-BR"/>
              <a:t>Clique no ícone para adicionar uma imagem</a:t>
            </a:r>
            <a:endParaRPr lang="pt-BR" dirty="0"/>
          </a:p>
        </p:txBody>
      </p:sp>
      <p:sp>
        <p:nvSpPr>
          <p:cNvPr id="23" name="Espaço Reservado para Imagem 7">
            <a:extLst>
              <a:ext uri="{FF2B5EF4-FFF2-40B4-BE49-F238E27FC236}">
                <a16:creationId xmlns:a16="http://schemas.microsoft.com/office/drawing/2014/main" id="{24F97242-BB0C-4C4C-97AC-908D07F248DC}"/>
              </a:ext>
            </a:extLst>
          </p:cNvPr>
          <p:cNvSpPr>
            <a:spLocks noGrp="1"/>
          </p:cNvSpPr>
          <p:nvPr>
            <p:ph type="pic" sz="quarter" idx="10"/>
          </p:nvPr>
        </p:nvSpPr>
        <p:spPr>
          <a:xfrm>
            <a:off x="623392" y="368300"/>
            <a:ext cx="3348261" cy="6121400"/>
          </a:xfrm>
          <a:prstGeom prst="rect">
            <a:avLst/>
          </a:prstGeom>
          <a:effectLst>
            <a:outerShdw blurRad="50800" dist="38100" dir="2700000" algn="tl" rotWithShape="0">
              <a:prstClr val="black">
                <a:alpha val="40000"/>
              </a:prstClr>
            </a:outerShdw>
          </a:effectLst>
        </p:spPr>
        <p:txBody>
          <a:bodyPr/>
          <a:lstStyle>
            <a:lvl1pPr marL="0" indent="0">
              <a:buNone/>
              <a:defRPr/>
            </a:lvl1pPr>
          </a:lstStyle>
          <a:p>
            <a:r>
              <a:rPr lang="pt-BR"/>
              <a:t>Clique no ícone para adicionar uma imagem</a:t>
            </a:r>
            <a:endParaRPr lang="pt-BR" dirty="0"/>
          </a:p>
        </p:txBody>
      </p:sp>
      <p:sp>
        <p:nvSpPr>
          <p:cNvPr id="17" name="Espaço Reservado para Número de Slide 15">
            <a:extLst>
              <a:ext uri="{FF2B5EF4-FFF2-40B4-BE49-F238E27FC236}">
                <a16:creationId xmlns:a16="http://schemas.microsoft.com/office/drawing/2014/main" id="{F1B0F9AD-C566-3A41-A0E7-64D2AA2A2D83}"/>
              </a:ext>
            </a:extLst>
          </p:cNvPr>
          <p:cNvSpPr>
            <a:spLocks noGrp="1"/>
          </p:cNvSpPr>
          <p:nvPr>
            <p:ph type="sldNum" sz="quarter" idx="12"/>
          </p:nvPr>
        </p:nvSpPr>
        <p:spPr>
          <a:xfrm>
            <a:off x="11208567" y="6021289"/>
            <a:ext cx="983433" cy="836712"/>
          </a:xfrm>
          <a:prstGeom prst="rect">
            <a:avLst/>
          </a:prstGeom>
          <a:solidFill>
            <a:schemeClr val="tx1">
              <a:lumMod val="85000"/>
              <a:lumOff val="15000"/>
            </a:schemeClr>
          </a:solidFill>
        </p:spPr>
        <p:txBody>
          <a:bodyPr lIns="0" tIns="216000" rIns="432000"/>
          <a:lstStyle>
            <a:lvl1pPr algn="r">
              <a:defRPr>
                <a:solidFill>
                  <a:schemeClr val="bg1">
                    <a:lumMod val="95000"/>
                  </a:schemeClr>
                </a:solidFill>
              </a:defRPr>
            </a:lvl1pPr>
          </a:lstStyle>
          <a:p>
            <a:fld id="{68B8E45B-633E-9A4F-B2F6-031A690D222E}" type="slidenum">
              <a:rPr lang="pt-BR" sz="1400" b="1" smtClean="0"/>
              <a:pPr/>
              <a:t>‹nº›</a:t>
            </a:fld>
            <a:endParaRPr lang="pt-BR" sz="1400" b="1" dirty="0"/>
          </a:p>
        </p:txBody>
      </p:sp>
      <p:sp>
        <p:nvSpPr>
          <p:cNvPr id="7" name="Espaço Reservado para Imagem 7">
            <a:extLst>
              <a:ext uri="{FF2B5EF4-FFF2-40B4-BE49-F238E27FC236}">
                <a16:creationId xmlns:a16="http://schemas.microsoft.com/office/drawing/2014/main" id="{FA8F1A8C-2200-054A-B17F-A731022F8293}"/>
              </a:ext>
            </a:extLst>
          </p:cNvPr>
          <p:cNvSpPr>
            <a:spLocks noGrp="1"/>
          </p:cNvSpPr>
          <p:nvPr>
            <p:ph type="pic" sz="quarter" idx="13"/>
          </p:nvPr>
        </p:nvSpPr>
        <p:spPr>
          <a:xfrm>
            <a:off x="4421869" y="368300"/>
            <a:ext cx="3348261" cy="6121400"/>
          </a:xfrm>
          <a:prstGeom prst="rect">
            <a:avLst/>
          </a:prstGeom>
          <a:effectLst>
            <a:outerShdw blurRad="50800" dist="38100" dir="2700000" algn="tl" rotWithShape="0">
              <a:prstClr val="black">
                <a:alpha val="40000"/>
              </a:prstClr>
            </a:outerShdw>
          </a:effectLst>
        </p:spPr>
        <p:txBody>
          <a:bodyPr/>
          <a:lstStyle>
            <a:lvl1pPr marL="0" indent="0">
              <a:buNone/>
              <a:defRPr/>
            </a:lvl1pPr>
          </a:lstStyle>
          <a:p>
            <a:r>
              <a:rPr lang="pt-BR"/>
              <a:t>Clique no ícone para adicionar uma imagem</a:t>
            </a:r>
            <a:endParaRPr lang="pt-BR" dirty="0"/>
          </a:p>
        </p:txBody>
      </p:sp>
    </p:spTree>
    <p:extLst>
      <p:ext uri="{BB962C8B-B14F-4D97-AF65-F5344CB8AC3E}">
        <p14:creationId xmlns:p14="http://schemas.microsoft.com/office/powerpoint/2010/main" val="615585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agem 4">
    <p:spTree>
      <p:nvGrpSpPr>
        <p:cNvPr id="1" name=""/>
        <p:cNvGrpSpPr/>
        <p:nvPr/>
      </p:nvGrpSpPr>
      <p:grpSpPr>
        <a:xfrm>
          <a:off x="0" y="0"/>
          <a:ext cx="0" cy="0"/>
          <a:chOff x="0" y="0"/>
          <a:chExt cx="0" cy="0"/>
        </a:xfrm>
      </p:grpSpPr>
      <p:pic>
        <p:nvPicPr>
          <p:cNvPr id="6" name="Imagem 5">
            <a:extLst>
              <a:ext uri="{FF2B5EF4-FFF2-40B4-BE49-F238E27FC236}">
                <a16:creationId xmlns:a16="http://schemas.microsoft.com/office/drawing/2014/main" id="{0AB204B3-8028-3848-9CC9-E53326C62142}"/>
              </a:ext>
            </a:extLst>
          </p:cNvPr>
          <p:cNvPicPr>
            <a:picLocks noChangeAspect="1"/>
          </p:cNvPicPr>
          <p:nvPr userDrawn="1"/>
        </p:nvPicPr>
        <p:blipFill rotWithShape="1">
          <a:blip r:embed="rId2">
            <a:alphaModFix amt="11000"/>
          </a:blip>
          <a:srcRect l="26042" b="60500"/>
          <a:stretch/>
        </p:blipFill>
        <p:spPr>
          <a:xfrm>
            <a:off x="0" y="4149080"/>
            <a:ext cx="5591532" cy="2708920"/>
          </a:xfrm>
          <a:prstGeom prst="rect">
            <a:avLst/>
          </a:prstGeom>
        </p:spPr>
      </p:pic>
      <p:sp>
        <p:nvSpPr>
          <p:cNvPr id="8" name="Espaço Reservado para Imagem 7">
            <a:extLst>
              <a:ext uri="{FF2B5EF4-FFF2-40B4-BE49-F238E27FC236}">
                <a16:creationId xmlns:a16="http://schemas.microsoft.com/office/drawing/2014/main" id="{DB359486-32ED-0B41-B268-EE73C938F026}"/>
              </a:ext>
            </a:extLst>
          </p:cNvPr>
          <p:cNvSpPr>
            <a:spLocks noGrp="1"/>
          </p:cNvSpPr>
          <p:nvPr>
            <p:ph type="pic" sz="quarter" idx="14"/>
          </p:nvPr>
        </p:nvSpPr>
        <p:spPr>
          <a:xfrm>
            <a:off x="6384033" y="370937"/>
            <a:ext cx="5184576" cy="6121400"/>
          </a:xfrm>
          <a:prstGeom prst="rect">
            <a:avLst/>
          </a:prstGeom>
          <a:effectLst>
            <a:outerShdw blurRad="50800" dist="38100" dir="2700000" algn="tl" rotWithShape="0">
              <a:prstClr val="black">
                <a:alpha val="40000"/>
              </a:prstClr>
            </a:outerShdw>
          </a:effectLst>
        </p:spPr>
        <p:txBody>
          <a:bodyPr/>
          <a:lstStyle>
            <a:lvl1pPr marL="0" indent="0">
              <a:buNone/>
              <a:defRPr/>
            </a:lvl1pPr>
          </a:lstStyle>
          <a:p>
            <a:r>
              <a:rPr lang="pt-BR"/>
              <a:t>Clique no ícone para adicionar uma imagem</a:t>
            </a:r>
            <a:endParaRPr lang="pt-BR" dirty="0"/>
          </a:p>
        </p:txBody>
      </p:sp>
      <p:sp>
        <p:nvSpPr>
          <p:cNvPr id="23" name="Espaço Reservado para Imagem 7">
            <a:extLst>
              <a:ext uri="{FF2B5EF4-FFF2-40B4-BE49-F238E27FC236}">
                <a16:creationId xmlns:a16="http://schemas.microsoft.com/office/drawing/2014/main" id="{24F97242-BB0C-4C4C-97AC-908D07F248DC}"/>
              </a:ext>
            </a:extLst>
          </p:cNvPr>
          <p:cNvSpPr>
            <a:spLocks noGrp="1"/>
          </p:cNvSpPr>
          <p:nvPr>
            <p:ph type="pic" sz="quarter" idx="10"/>
          </p:nvPr>
        </p:nvSpPr>
        <p:spPr>
          <a:xfrm>
            <a:off x="623392" y="368300"/>
            <a:ext cx="5256584" cy="6121400"/>
          </a:xfrm>
          <a:prstGeom prst="rect">
            <a:avLst/>
          </a:prstGeom>
          <a:effectLst>
            <a:outerShdw blurRad="50800" dist="38100" dir="2700000" algn="tl" rotWithShape="0">
              <a:prstClr val="black">
                <a:alpha val="40000"/>
              </a:prstClr>
            </a:outerShdw>
          </a:effectLst>
        </p:spPr>
        <p:txBody>
          <a:bodyPr/>
          <a:lstStyle>
            <a:lvl1pPr marL="0" indent="0">
              <a:buNone/>
              <a:defRPr/>
            </a:lvl1pPr>
          </a:lstStyle>
          <a:p>
            <a:r>
              <a:rPr lang="pt-BR"/>
              <a:t>Clique no ícone para adicionar uma imagem</a:t>
            </a:r>
            <a:endParaRPr lang="pt-BR" dirty="0"/>
          </a:p>
        </p:txBody>
      </p:sp>
      <p:sp>
        <p:nvSpPr>
          <p:cNvPr id="17" name="Espaço Reservado para Número de Slide 15">
            <a:extLst>
              <a:ext uri="{FF2B5EF4-FFF2-40B4-BE49-F238E27FC236}">
                <a16:creationId xmlns:a16="http://schemas.microsoft.com/office/drawing/2014/main" id="{F1B0F9AD-C566-3A41-A0E7-64D2AA2A2D83}"/>
              </a:ext>
            </a:extLst>
          </p:cNvPr>
          <p:cNvSpPr>
            <a:spLocks noGrp="1"/>
          </p:cNvSpPr>
          <p:nvPr>
            <p:ph type="sldNum" sz="quarter" idx="12"/>
          </p:nvPr>
        </p:nvSpPr>
        <p:spPr>
          <a:xfrm>
            <a:off x="11208567" y="6021289"/>
            <a:ext cx="983433" cy="836712"/>
          </a:xfrm>
          <a:prstGeom prst="rect">
            <a:avLst/>
          </a:prstGeom>
          <a:solidFill>
            <a:schemeClr val="tx1">
              <a:lumMod val="85000"/>
              <a:lumOff val="15000"/>
            </a:schemeClr>
          </a:solidFill>
        </p:spPr>
        <p:txBody>
          <a:bodyPr lIns="0" tIns="216000" rIns="432000"/>
          <a:lstStyle>
            <a:lvl1pPr algn="r">
              <a:defRPr>
                <a:solidFill>
                  <a:schemeClr val="bg1">
                    <a:lumMod val="95000"/>
                  </a:schemeClr>
                </a:solidFill>
              </a:defRPr>
            </a:lvl1pPr>
          </a:lstStyle>
          <a:p>
            <a:fld id="{68B8E45B-633E-9A4F-B2F6-031A690D222E}" type="slidenum">
              <a:rPr lang="pt-BR" sz="1400" b="1" smtClean="0"/>
              <a:pPr/>
              <a:t>‹nº›</a:t>
            </a:fld>
            <a:endParaRPr lang="pt-BR" sz="1400" b="1" dirty="0"/>
          </a:p>
        </p:txBody>
      </p:sp>
    </p:spTree>
    <p:extLst>
      <p:ext uri="{BB962C8B-B14F-4D97-AF65-F5344CB8AC3E}">
        <p14:creationId xmlns:p14="http://schemas.microsoft.com/office/powerpoint/2010/main" val="24033947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ítulo e Contúdo 2">
    <p:spTree>
      <p:nvGrpSpPr>
        <p:cNvPr id="1" name=""/>
        <p:cNvGrpSpPr/>
        <p:nvPr/>
      </p:nvGrpSpPr>
      <p:grpSpPr>
        <a:xfrm>
          <a:off x="0" y="0"/>
          <a:ext cx="0" cy="0"/>
          <a:chOff x="0" y="0"/>
          <a:chExt cx="0" cy="0"/>
        </a:xfrm>
      </p:grpSpPr>
      <p:sp>
        <p:nvSpPr>
          <p:cNvPr id="10" name="Retângulo 9">
            <a:extLst>
              <a:ext uri="{FF2B5EF4-FFF2-40B4-BE49-F238E27FC236}">
                <a16:creationId xmlns:a16="http://schemas.microsoft.com/office/drawing/2014/main" id="{69722BBC-25A0-F54D-9928-B2CC16BB905E}"/>
              </a:ext>
            </a:extLst>
          </p:cNvPr>
          <p:cNvSpPr/>
          <p:nvPr userDrawn="1"/>
        </p:nvSpPr>
        <p:spPr>
          <a:xfrm>
            <a:off x="-12483" y="-66534"/>
            <a:ext cx="4151784" cy="6957392"/>
          </a:xfrm>
          <a:prstGeom prst="rect">
            <a:avLst/>
          </a:prstGeom>
          <a:solidFill>
            <a:schemeClr val="tx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21" name="Imagem 20">
            <a:extLst>
              <a:ext uri="{FF2B5EF4-FFF2-40B4-BE49-F238E27FC236}">
                <a16:creationId xmlns:a16="http://schemas.microsoft.com/office/drawing/2014/main" id="{BFF4EAA9-335F-C144-97AC-D5280D4F9B37}"/>
              </a:ext>
            </a:extLst>
          </p:cNvPr>
          <p:cNvPicPr>
            <a:picLocks noChangeAspect="1"/>
          </p:cNvPicPr>
          <p:nvPr userDrawn="1"/>
        </p:nvPicPr>
        <p:blipFill rotWithShape="1">
          <a:blip r:embed="rId2">
            <a:alphaModFix amt="11000"/>
          </a:blip>
          <a:srcRect l="25873" t="1" r="19212" b="66923"/>
          <a:stretch/>
        </p:blipFill>
        <p:spPr>
          <a:xfrm rot="10800000">
            <a:off x="-12483" y="-66536"/>
            <a:ext cx="4151784" cy="2268427"/>
          </a:xfrm>
          <a:prstGeom prst="rect">
            <a:avLst/>
          </a:prstGeom>
        </p:spPr>
      </p:pic>
      <p:sp>
        <p:nvSpPr>
          <p:cNvPr id="6" name="Espaço Reservado para Número de Slide 5">
            <a:extLst>
              <a:ext uri="{FF2B5EF4-FFF2-40B4-BE49-F238E27FC236}">
                <a16:creationId xmlns:a16="http://schemas.microsoft.com/office/drawing/2014/main" id="{53290875-1D2E-7747-A1D0-8CDFDF90C105}"/>
              </a:ext>
            </a:extLst>
          </p:cNvPr>
          <p:cNvSpPr>
            <a:spLocks noGrp="1"/>
          </p:cNvSpPr>
          <p:nvPr>
            <p:ph type="sldNum" sz="quarter" idx="12"/>
          </p:nvPr>
        </p:nvSpPr>
        <p:spPr>
          <a:xfrm>
            <a:off x="9054741" y="6124574"/>
            <a:ext cx="2743200" cy="365125"/>
          </a:xfrm>
          <a:prstGeom prst="rect">
            <a:avLst/>
          </a:prstGeom>
        </p:spPr>
        <p:txBody>
          <a:bodyPr/>
          <a:lstStyle>
            <a:lvl1pPr algn="r">
              <a:defRPr sz="1400" b="1">
                <a:solidFill>
                  <a:schemeClr val="tx1">
                    <a:lumMod val="65000"/>
                    <a:lumOff val="35000"/>
                  </a:schemeClr>
                </a:solidFill>
              </a:defRPr>
            </a:lvl1pPr>
          </a:lstStyle>
          <a:p>
            <a:fld id="{68B8E45B-633E-9A4F-B2F6-031A690D222E}" type="slidenum">
              <a:rPr lang="pt-BR" smtClean="0"/>
              <a:pPr/>
              <a:t>‹nº›</a:t>
            </a:fld>
            <a:endParaRPr lang="pt-BR" dirty="0"/>
          </a:p>
        </p:txBody>
      </p:sp>
      <p:sp>
        <p:nvSpPr>
          <p:cNvPr id="18" name="Título 1">
            <a:extLst>
              <a:ext uri="{FF2B5EF4-FFF2-40B4-BE49-F238E27FC236}">
                <a16:creationId xmlns:a16="http://schemas.microsoft.com/office/drawing/2014/main" id="{EB50C39A-1A7A-A44E-9DED-23CEE6877721}"/>
              </a:ext>
            </a:extLst>
          </p:cNvPr>
          <p:cNvSpPr>
            <a:spLocks noGrp="1"/>
          </p:cNvSpPr>
          <p:nvPr>
            <p:ph type="ctrTitle"/>
          </p:nvPr>
        </p:nvSpPr>
        <p:spPr>
          <a:xfrm>
            <a:off x="371475" y="2618910"/>
            <a:ext cx="3276253" cy="1620180"/>
          </a:xfrm>
          <a:prstGeom prst="rect">
            <a:avLst/>
          </a:prstGeom>
        </p:spPr>
        <p:txBody>
          <a:bodyPr anchor="ctr">
            <a:normAutofit/>
          </a:bodyPr>
          <a:lstStyle>
            <a:lvl1pPr algn="l">
              <a:defRPr sz="3200" b="1">
                <a:solidFill>
                  <a:schemeClr val="bg1"/>
                </a:solidFill>
                <a:latin typeface="+mn-lt"/>
              </a:defRPr>
            </a:lvl1pPr>
          </a:lstStyle>
          <a:p>
            <a:r>
              <a:rPr lang="pt-BR"/>
              <a:t>Clique para editar o título Mestre</a:t>
            </a:r>
            <a:endParaRPr lang="pt-BR" dirty="0"/>
          </a:p>
        </p:txBody>
      </p:sp>
      <p:sp>
        <p:nvSpPr>
          <p:cNvPr id="14" name="Espaço Reservado para Conteúdo 3">
            <a:extLst>
              <a:ext uri="{FF2B5EF4-FFF2-40B4-BE49-F238E27FC236}">
                <a16:creationId xmlns:a16="http://schemas.microsoft.com/office/drawing/2014/main" id="{FB509A49-D603-9147-9E49-91EC95EB70FE}"/>
              </a:ext>
            </a:extLst>
          </p:cNvPr>
          <p:cNvSpPr>
            <a:spLocks noGrp="1"/>
          </p:cNvSpPr>
          <p:nvPr>
            <p:ph sz="half" idx="2"/>
          </p:nvPr>
        </p:nvSpPr>
        <p:spPr>
          <a:xfrm>
            <a:off x="4546397" y="1700000"/>
            <a:ext cx="7251544" cy="3457999"/>
          </a:xfrm>
          <a:prstGeom prst="rect">
            <a:avLst/>
          </a:prstGeom>
        </p:spPr>
        <p:txBody>
          <a:bodyPr/>
          <a:lstStyle>
            <a:lvl1pPr marL="0" indent="0">
              <a:buNone/>
              <a:defRPr>
                <a:solidFill>
                  <a:schemeClr val="tx1">
                    <a:lumMod val="85000"/>
                    <a:lumOff val="15000"/>
                  </a:schemeClr>
                </a:solidFill>
              </a:defRPr>
            </a:lvl1pPr>
            <a:lvl2pPr marL="457200" indent="0">
              <a:buNone/>
              <a:defRPr>
                <a:solidFill>
                  <a:schemeClr val="tx1">
                    <a:lumMod val="85000"/>
                    <a:lumOff val="15000"/>
                  </a:schemeClr>
                </a:solidFill>
              </a:defRPr>
            </a:lvl2pPr>
            <a:lvl3pPr marL="914400" indent="0">
              <a:buNone/>
              <a:defRPr>
                <a:solidFill>
                  <a:schemeClr val="tx1">
                    <a:lumMod val="85000"/>
                    <a:lumOff val="15000"/>
                  </a:schemeClr>
                </a:solidFill>
              </a:defRPr>
            </a:lvl3pPr>
            <a:lvl4pPr marL="1371600" indent="0">
              <a:buNone/>
              <a:defRPr>
                <a:solidFill>
                  <a:schemeClr val="tx1">
                    <a:lumMod val="85000"/>
                    <a:lumOff val="15000"/>
                  </a:schemeClr>
                </a:solidFill>
              </a:defRPr>
            </a:lvl4pPr>
            <a:lvl5pPr marL="1828800" indent="0">
              <a:buNone/>
              <a:defRPr>
                <a:solidFill>
                  <a:schemeClr val="tx1">
                    <a:lumMod val="85000"/>
                    <a:lumOff val="15000"/>
                  </a:schemeClr>
                </a:solidFill>
              </a:defRPr>
            </a:lvl5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BR" dirty="0"/>
          </a:p>
        </p:txBody>
      </p:sp>
      <p:pic>
        <p:nvPicPr>
          <p:cNvPr id="3" name="Picture 2" descr="Logo, icon&#10;&#10;Description automatically generated">
            <a:extLst>
              <a:ext uri="{FF2B5EF4-FFF2-40B4-BE49-F238E27FC236}">
                <a16:creationId xmlns:a16="http://schemas.microsoft.com/office/drawing/2014/main" id="{A442DA2A-4EB5-43C7-B70B-A0B1DB797CF8}"/>
              </a:ext>
            </a:extLst>
          </p:cNvPr>
          <p:cNvPicPr>
            <a:picLocks noChangeAspect="1"/>
          </p:cNvPicPr>
          <p:nvPr userDrawn="1"/>
        </p:nvPicPr>
        <p:blipFill>
          <a:blip r:embed="rId3"/>
          <a:stretch>
            <a:fillRect/>
          </a:stretch>
        </p:blipFill>
        <p:spPr>
          <a:xfrm>
            <a:off x="343122" y="6124574"/>
            <a:ext cx="544835" cy="544835"/>
          </a:xfrm>
          <a:prstGeom prst="rect">
            <a:avLst/>
          </a:prstGeom>
        </p:spPr>
      </p:pic>
    </p:spTree>
    <p:extLst>
      <p:ext uri="{BB962C8B-B14F-4D97-AF65-F5344CB8AC3E}">
        <p14:creationId xmlns:p14="http://schemas.microsoft.com/office/powerpoint/2010/main" val="22219529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ítulo e Imagem 2">
    <p:spTree>
      <p:nvGrpSpPr>
        <p:cNvPr id="1" name=""/>
        <p:cNvGrpSpPr/>
        <p:nvPr/>
      </p:nvGrpSpPr>
      <p:grpSpPr>
        <a:xfrm>
          <a:off x="0" y="0"/>
          <a:ext cx="0" cy="0"/>
          <a:chOff x="0" y="0"/>
          <a:chExt cx="0" cy="0"/>
        </a:xfrm>
      </p:grpSpPr>
      <p:sp>
        <p:nvSpPr>
          <p:cNvPr id="10" name="Retângulo 9">
            <a:extLst>
              <a:ext uri="{FF2B5EF4-FFF2-40B4-BE49-F238E27FC236}">
                <a16:creationId xmlns:a16="http://schemas.microsoft.com/office/drawing/2014/main" id="{69722BBC-25A0-F54D-9928-B2CC16BB905E}"/>
              </a:ext>
            </a:extLst>
          </p:cNvPr>
          <p:cNvSpPr/>
          <p:nvPr userDrawn="1"/>
        </p:nvSpPr>
        <p:spPr>
          <a:xfrm>
            <a:off x="-12483" y="-66534"/>
            <a:ext cx="4151784" cy="6957392"/>
          </a:xfrm>
          <a:prstGeom prst="rect">
            <a:avLst/>
          </a:prstGeom>
          <a:solidFill>
            <a:schemeClr val="tx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8" name="Título 1">
            <a:extLst>
              <a:ext uri="{FF2B5EF4-FFF2-40B4-BE49-F238E27FC236}">
                <a16:creationId xmlns:a16="http://schemas.microsoft.com/office/drawing/2014/main" id="{EB50C39A-1A7A-A44E-9DED-23CEE6877721}"/>
              </a:ext>
            </a:extLst>
          </p:cNvPr>
          <p:cNvSpPr>
            <a:spLocks noGrp="1"/>
          </p:cNvSpPr>
          <p:nvPr>
            <p:ph type="ctrTitle"/>
          </p:nvPr>
        </p:nvSpPr>
        <p:spPr>
          <a:xfrm>
            <a:off x="371475" y="2618910"/>
            <a:ext cx="3276253" cy="1620180"/>
          </a:xfrm>
          <a:prstGeom prst="rect">
            <a:avLst/>
          </a:prstGeom>
        </p:spPr>
        <p:txBody>
          <a:bodyPr anchor="ctr">
            <a:normAutofit/>
          </a:bodyPr>
          <a:lstStyle>
            <a:lvl1pPr algn="l">
              <a:defRPr sz="3200" b="1">
                <a:solidFill>
                  <a:schemeClr val="bg1"/>
                </a:solidFill>
                <a:latin typeface="+mn-lt"/>
              </a:defRPr>
            </a:lvl1pPr>
          </a:lstStyle>
          <a:p>
            <a:r>
              <a:rPr lang="pt-BR"/>
              <a:t>Clique para editar o título Mestre</a:t>
            </a:r>
            <a:endParaRPr lang="pt-BR" dirty="0"/>
          </a:p>
        </p:txBody>
      </p:sp>
      <p:sp>
        <p:nvSpPr>
          <p:cNvPr id="11" name="Espaço Reservado para Imagem 2">
            <a:extLst>
              <a:ext uri="{FF2B5EF4-FFF2-40B4-BE49-F238E27FC236}">
                <a16:creationId xmlns:a16="http://schemas.microsoft.com/office/drawing/2014/main" id="{807B7A66-8439-8C41-AF6F-F76DBB799172}"/>
              </a:ext>
            </a:extLst>
          </p:cNvPr>
          <p:cNvSpPr>
            <a:spLocks noGrp="1"/>
          </p:cNvSpPr>
          <p:nvPr>
            <p:ph type="pic" sz="quarter" idx="15"/>
          </p:nvPr>
        </p:nvSpPr>
        <p:spPr>
          <a:xfrm>
            <a:off x="4139301" y="0"/>
            <a:ext cx="8052699" cy="6858000"/>
          </a:xfrm>
          <a:prstGeom prst="rect">
            <a:avLst/>
          </a:prstGeom>
        </p:spPr>
        <p:txBody>
          <a:bodyPr/>
          <a:lstStyle>
            <a:lvl1pPr marL="0" indent="0">
              <a:buNone/>
              <a:defRPr/>
            </a:lvl1pPr>
          </a:lstStyle>
          <a:p>
            <a:r>
              <a:rPr lang="pt-BR"/>
              <a:t>Clique no ícone para adicionar uma imagem</a:t>
            </a:r>
            <a:endParaRPr lang="pt-BR" dirty="0"/>
          </a:p>
        </p:txBody>
      </p:sp>
      <p:sp>
        <p:nvSpPr>
          <p:cNvPr id="12" name="Espaço Reservado para Número de Slide 15">
            <a:extLst>
              <a:ext uri="{FF2B5EF4-FFF2-40B4-BE49-F238E27FC236}">
                <a16:creationId xmlns:a16="http://schemas.microsoft.com/office/drawing/2014/main" id="{1A472005-FF41-A348-9BBC-6E3AEF1C11B5}"/>
              </a:ext>
            </a:extLst>
          </p:cNvPr>
          <p:cNvSpPr>
            <a:spLocks noGrp="1"/>
          </p:cNvSpPr>
          <p:nvPr>
            <p:ph type="sldNum" sz="quarter" idx="12"/>
          </p:nvPr>
        </p:nvSpPr>
        <p:spPr>
          <a:xfrm>
            <a:off x="11208567" y="6021289"/>
            <a:ext cx="983433" cy="836712"/>
          </a:xfrm>
          <a:prstGeom prst="rect">
            <a:avLst/>
          </a:prstGeom>
          <a:solidFill>
            <a:schemeClr val="tx1">
              <a:lumMod val="85000"/>
              <a:lumOff val="15000"/>
            </a:schemeClr>
          </a:solidFill>
        </p:spPr>
        <p:txBody>
          <a:bodyPr lIns="0" tIns="216000" rIns="432000"/>
          <a:lstStyle>
            <a:lvl1pPr algn="r">
              <a:defRPr>
                <a:solidFill>
                  <a:schemeClr val="bg1">
                    <a:lumMod val="95000"/>
                  </a:schemeClr>
                </a:solidFill>
              </a:defRPr>
            </a:lvl1pPr>
          </a:lstStyle>
          <a:p>
            <a:fld id="{68B8E45B-633E-9A4F-B2F6-031A690D222E}" type="slidenum">
              <a:rPr lang="pt-BR" sz="1400" b="1" smtClean="0"/>
              <a:pPr/>
              <a:t>‹nº›</a:t>
            </a:fld>
            <a:endParaRPr lang="pt-BR" sz="1400" b="1" dirty="0"/>
          </a:p>
        </p:txBody>
      </p:sp>
      <p:pic>
        <p:nvPicPr>
          <p:cNvPr id="13" name="Imagem 12">
            <a:extLst>
              <a:ext uri="{FF2B5EF4-FFF2-40B4-BE49-F238E27FC236}">
                <a16:creationId xmlns:a16="http://schemas.microsoft.com/office/drawing/2014/main" id="{2B15C6BF-032F-3042-970F-449B660B9424}"/>
              </a:ext>
            </a:extLst>
          </p:cNvPr>
          <p:cNvPicPr>
            <a:picLocks noChangeAspect="1"/>
          </p:cNvPicPr>
          <p:nvPr userDrawn="1"/>
        </p:nvPicPr>
        <p:blipFill rotWithShape="1">
          <a:blip r:embed="rId2">
            <a:alphaModFix amt="11000"/>
          </a:blip>
          <a:srcRect l="25873" t="1" r="19212" b="66923"/>
          <a:stretch/>
        </p:blipFill>
        <p:spPr>
          <a:xfrm rot="10800000">
            <a:off x="-12483" y="-66536"/>
            <a:ext cx="4151784" cy="2268427"/>
          </a:xfrm>
          <a:prstGeom prst="rect">
            <a:avLst/>
          </a:prstGeom>
        </p:spPr>
      </p:pic>
      <p:pic>
        <p:nvPicPr>
          <p:cNvPr id="3" name="Picture 2" descr="Logo, icon&#10;&#10;Description automatically generated">
            <a:extLst>
              <a:ext uri="{FF2B5EF4-FFF2-40B4-BE49-F238E27FC236}">
                <a16:creationId xmlns:a16="http://schemas.microsoft.com/office/drawing/2014/main" id="{0D0D6390-F084-4725-8483-A7BA84C31BC4}"/>
              </a:ext>
            </a:extLst>
          </p:cNvPr>
          <p:cNvPicPr>
            <a:picLocks noChangeAspect="1"/>
          </p:cNvPicPr>
          <p:nvPr userDrawn="1"/>
        </p:nvPicPr>
        <p:blipFill>
          <a:blip r:embed="rId3"/>
          <a:stretch>
            <a:fillRect/>
          </a:stretch>
        </p:blipFill>
        <p:spPr>
          <a:xfrm>
            <a:off x="332251" y="6026605"/>
            <a:ext cx="544835" cy="544835"/>
          </a:xfrm>
          <a:prstGeom prst="rect">
            <a:avLst/>
          </a:prstGeom>
        </p:spPr>
      </p:pic>
    </p:spTree>
    <p:extLst>
      <p:ext uri="{BB962C8B-B14F-4D97-AF65-F5344CB8AC3E}">
        <p14:creationId xmlns:p14="http://schemas.microsoft.com/office/powerpoint/2010/main" val="42395697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magem e Conteúdo">
    <p:spTree>
      <p:nvGrpSpPr>
        <p:cNvPr id="1" name=""/>
        <p:cNvGrpSpPr/>
        <p:nvPr/>
      </p:nvGrpSpPr>
      <p:grpSpPr>
        <a:xfrm>
          <a:off x="0" y="0"/>
          <a:ext cx="0" cy="0"/>
          <a:chOff x="0" y="0"/>
          <a:chExt cx="0" cy="0"/>
        </a:xfrm>
      </p:grpSpPr>
      <p:sp>
        <p:nvSpPr>
          <p:cNvPr id="16" name="Espaço Reservado para Imagem 2">
            <a:extLst>
              <a:ext uri="{FF2B5EF4-FFF2-40B4-BE49-F238E27FC236}">
                <a16:creationId xmlns:a16="http://schemas.microsoft.com/office/drawing/2014/main" id="{BA4DF037-52C2-2040-A310-A6108C77C66D}"/>
              </a:ext>
            </a:extLst>
          </p:cNvPr>
          <p:cNvSpPr>
            <a:spLocks noGrp="1"/>
          </p:cNvSpPr>
          <p:nvPr>
            <p:ph type="pic" sz="quarter" idx="15"/>
          </p:nvPr>
        </p:nvSpPr>
        <p:spPr>
          <a:xfrm>
            <a:off x="0" y="0"/>
            <a:ext cx="4151785" cy="6858000"/>
          </a:xfrm>
          <a:prstGeom prst="rect">
            <a:avLst/>
          </a:prstGeom>
        </p:spPr>
        <p:txBody>
          <a:bodyPr anchor="ctr"/>
          <a:lstStyle/>
          <a:p>
            <a:r>
              <a:rPr lang="pt-BR"/>
              <a:t>Clique no ícone para adicionar uma imagem</a:t>
            </a:r>
          </a:p>
        </p:txBody>
      </p:sp>
      <p:sp>
        <p:nvSpPr>
          <p:cNvPr id="8" name="Espaço Reservado para Número de Slide 5">
            <a:extLst>
              <a:ext uri="{FF2B5EF4-FFF2-40B4-BE49-F238E27FC236}">
                <a16:creationId xmlns:a16="http://schemas.microsoft.com/office/drawing/2014/main" id="{27342CFA-09F8-EA40-A427-48757EE60404}"/>
              </a:ext>
            </a:extLst>
          </p:cNvPr>
          <p:cNvSpPr txBox="1">
            <a:spLocks/>
          </p:cNvSpPr>
          <p:nvPr userDrawn="1"/>
        </p:nvSpPr>
        <p:spPr>
          <a:xfrm>
            <a:off x="9054741" y="6124574"/>
            <a:ext cx="2743200" cy="365125"/>
          </a:xfrm>
          <a:prstGeom prst="rect">
            <a:avLst/>
          </a:prstGeom>
        </p:spPr>
        <p:txBody>
          <a:bodyPr/>
          <a:lstStyle>
            <a:defPPr>
              <a:defRPr lang="pt-BR"/>
            </a:defPPr>
            <a:lvl1pPr marL="0" algn="r" defTabSz="914400" rtl="0" eaLnBrk="1" latinLnBrk="0" hangingPunct="1">
              <a:defRPr sz="1400" b="1" kern="1200">
                <a:solidFill>
                  <a:schemeClr val="tx1">
                    <a:lumMod val="65000"/>
                    <a:lumOff val="3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8B8E45B-633E-9A4F-B2F6-031A690D222E}" type="slidenum">
              <a:rPr lang="pt-BR" smtClean="0"/>
              <a:pPr/>
              <a:t>‹nº›</a:t>
            </a:fld>
            <a:endParaRPr lang="pt-BR" dirty="0"/>
          </a:p>
        </p:txBody>
      </p:sp>
      <p:sp>
        <p:nvSpPr>
          <p:cNvPr id="13" name="Espaço Reservado para Conteúdo 3">
            <a:extLst>
              <a:ext uri="{FF2B5EF4-FFF2-40B4-BE49-F238E27FC236}">
                <a16:creationId xmlns:a16="http://schemas.microsoft.com/office/drawing/2014/main" id="{353C5236-48F9-414F-8BA1-1A5E80724BC9}"/>
              </a:ext>
            </a:extLst>
          </p:cNvPr>
          <p:cNvSpPr>
            <a:spLocks noGrp="1"/>
          </p:cNvSpPr>
          <p:nvPr>
            <p:ph sz="half" idx="2"/>
          </p:nvPr>
        </p:nvSpPr>
        <p:spPr>
          <a:xfrm>
            <a:off x="4546397" y="1700000"/>
            <a:ext cx="7251544" cy="3457999"/>
          </a:xfrm>
          <a:prstGeom prst="rect">
            <a:avLst/>
          </a:prstGeom>
        </p:spPr>
        <p:txBody>
          <a:bodyPr/>
          <a:lstStyle>
            <a:lvl1pPr marL="0" indent="0">
              <a:buNone/>
              <a:defRPr>
                <a:solidFill>
                  <a:schemeClr val="tx1">
                    <a:lumMod val="85000"/>
                    <a:lumOff val="15000"/>
                  </a:schemeClr>
                </a:solidFill>
              </a:defRPr>
            </a:lvl1pPr>
            <a:lvl2pPr marL="457200" indent="0">
              <a:buNone/>
              <a:defRPr>
                <a:solidFill>
                  <a:schemeClr val="tx1">
                    <a:lumMod val="85000"/>
                    <a:lumOff val="15000"/>
                  </a:schemeClr>
                </a:solidFill>
              </a:defRPr>
            </a:lvl2pPr>
            <a:lvl3pPr marL="914400" indent="0">
              <a:buNone/>
              <a:defRPr>
                <a:solidFill>
                  <a:schemeClr val="tx1">
                    <a:lumMod val="85000"/>
                    <a:lumOff val="15000"/>
                  </a:schemeClr>
                </a:solidFill>
              </a:defRPr>
            </a:lvl3pPr>
            <a:lvl4pPr marL="1371600" indent="0">
              <a:buNone/>
              <a:defRPr>
                <a:solidFill>
                  <a:schemeClr val="tx1">
                    <a:lumMod val="85000"/>
                    <a:lumOff val="15000"/>
                  </a:schemeClr>
                </a:solidFill>
              </a:defRPr>
            </a:lvl4pPr>
            <a:lvl5pPr marL="1828800" indent="0">
              <a:buNone/>
              <a:defRPr>
                <a:solidFill>
                  <a:schemeClr val="tx1">
                    <a:lumMod val="85000"/>
                    <a:lumOff val="15000"/>
                  </a:schemeClr>
                </a:solidFill>
              </a:defRPr>
            </a:lvl5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BR" dirty="0"/>
          </a:p>
        </p:txBody>
      </p:sp>
    </p:spTree>
    <p:extLst>
      <p:ext uri="{BB962C8B-B14F-4D97-AF65-F5344CB8AC3E}">
        <p14:creationId xmlns:p14="http://schemas.microsoft.com/office/powerpoint/2010/main" val="24445802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ópicos 1">
    <p:spTree>
      <p:nvGrpSpPr>
        <p:cNvPr id="1" name=""/>
        <p:cNvGrpSpPr/>
        <p:nvPr/>
      </p:nvGrpSpPr>
      <p:grpSpPr>
        <a:xfrm>
          <a:off x="0" y="0"/>
          <a:ext cx="0" cy="0"/>
          <a:chOff x="0" y="0"/>
          <a:chExt cx="0" cy="0"/>
        </a:xfrm>
      </p:grpSpPr>
      <p:sp>
        <p:nvSpPr>
          <p:cNvPr id="48" name="Espaço Reservado para Conteúdo 3">
            <a:extLst>
              <a:ext uri="{FF2B5EF4-FFF2-40B4-BE49-F238E27FC236}">
                <a16:creationId xmlns:a16="http://schemas.microsoft.com/office/drawing/2014/main" id="{22BDE8D9-EA51-104F-B403-A13F91AFC641}"/>
              </a:ext>
            </a:extLst>
          </p:cNvPr>
          <p:cNvSpPr>
            <a:spLocks noGrp="1"/>
          </p:cNvSpPr>
          <p:nvPr>
            <p:ph sz="half" idx="2"/>
          </p:nvPr>
        </p:nvSpPr>
        <p:spPr>
          <a:xfrm>
            <a:off x="1539008" y="1793438"/>
            <a:ext cx="2581944" cy="3457999"/>
          </a:xfrm>
          <a:prstGeom prst="rect">
            <a:avLst/>
          </a:prstGeom>
          <a:ln w="38100">
            <a:solidFill>
              <a:srgbClr val="C00000"/>
            </a:solidFill>
          </a:ln>
        </p:spPr>
        <p:txBody>
          <a:bodyPr lIns="144000" tIns="540000" rIns="144000" bIns="540000"/>
          <a:lstStyle>
            <a:lvl1pPr marL="0" indent="0">
              <a:buNone/>
              <a:defRPr/>
            </a:lvl1pPr>
          </a:lstStyle>
          <a:p>
            <a:pPr lvl="0"/>
            <a:r>
              <a:rPr lang="pt-BR"/>
              <a:t>Clique para editar os estilos de texto Mestres</a:t>
            </a:r>
          </a:p>
        </p:txBody>
      </p:sp>
      <p:sp>
        <p:nvSpPr>
          <p:cNvPr id="25" name="Espaço Reservado para Texto 13">
            <a:extLst>
              <a:ext uri="{FF2B5EF4-FFF2-40B4-BE49-F238E27FC236}">
                <a16:creationId xmlns:a16="http://schemas.microsoft.com/office/drawing/2014/main" id="{D77976B6-6937-7D42-95AB-03BF8C880397}"/>
              </a:ext>
            </a:extLst>
          </p:cNvPr>
          <p:cNvSpPr>
            <a:spLocks noGrp="1"/>
          </p:cNvSpPr>
          <p:nvPr>
            <p:ph type="body" sz="quarter" idx="14" hasCustomPrompt="1"/>
          </p:nvPr>
        </p:nvSpPr>
        <p:spPr>
          <a:xfrm>
            <a:off x="371812" y="413281"/>
            <a:ext cx="5724188" cy="288925"/>
          </a:xfrm>
          <a:prstGeom prst="rect">
            <a:avLst/>
          </a:prstGeom>
        </p:spPr>
        <p:txBody>
          <a:bodyPr>
            <a:noAutofit/>
          </a:bodyPr>
          <a:lstStyle>
            <a:lvl1pPr marL="0" indent="0">
              <a:buNone/>
              <a:defRPr sz="1600">
                <a:solidFill>
                  <a:schemeClr val="tx1">
                    <a:lumMod val="65000"/>
                    <a:lumOff val="35000"/>
                  </a:schemeClr>
                </a:solidFill>
              </a:defRPr>
            </a:lvl1pPr>
            <a:lvl2pPr>
              <a:defRPr sz="1600"/>
            </a:lvl2pPr>
            <a:lvl3pPr>
              <a:defRPr sz="1600"/>
            </a:lvl3pPr>
            <a:lvl4pPr>
              <a:defRPr sz="1600"/>
            </a:lvl4pPr>
            <a:lvl5pPr>
              <a:defRPr sz="1600"/>
            </a:lvl5pPr>
          </a:lstStyle>
          <a:p>
            <a:pPr lvl="0"/>
            <a:r>
              <a:rPr lang="pt-BR" dirty="0"/>
              <a:t>Título da página</a:t>
            </a:r>
          </a:p>
        </p:txBody>
      </p:sp>
      <p:sp>
        <p:nvSpPr>
          <p:cNvPr id="39" name="Espaço Reservado para Número de Slide 15">
            <a:extLst>
              <a:ext uri="{FF2B5EF4-FFF2-40B4-BE49-F238E27FC236}">
                <a16:creationId xmlns:a16="http://schemas.microsoft.com/office/drawing/2014/main" id="{D53976B8-6062-B143-93EA-17E8B5CAA15D}"/>
              </a:ext>
            </a:extLst>
          </p:cNvPr>
          <p:cNvSpPr>
            <a:spLocks noGrp="1"/>
          </p:cNvSpPr>
          <p:nvPr>
            <p:ph type="sldNum" sz="quarter" idx="12"/>
          </p:nvPr>
        </p:nvSpPr>
        <p:spPr>
          <a:xfrm>
            <a:off x="9077325" y="6124575"/>
            <a:ext cx="2743200" cy="365125"/>
          </a:xfrm>
          <a:prstGeom prst="rect">
            <a:avLst/>
          </a:prstGeom>
        </p:spPr>
        <p:txBody>
          <a:bodyPr/>
          <a:lstStyle>
            <a:lvl1pPr algn="r">
              <a:defRPr/>
            </a:lvl1pPr>
          </a:lstStyle>
          <a:p>
            <a:fld id="{68B8E45B-633E-9A4F-B2F6-031A690D222E}" type="slidenum">
              <a:rPr lang="pt-BR" sz="1400" b="1" smtClean="0">
                <a:solidFill>
                  <a:schemeClr val="tx1">
                    <a:lumMod val="65000"/>
                    <a:lumOff val="35000"/>
                  </a:schemeClr>
                </a:solidFill>
              </a:rPr>
              <a:pPr/>
              <a:t>‹nº›</a:t>
            </a:fld>
            <a:endParaRPr lang="pt-BR" sz="1400" b="1" dirty="0">
              <a:solidFill>
                <a:schemeClr val="tx1">
                  <a:lumMod val="65000"/>
                  <a:lumOff val="35000"/>
                </a:schemeClr>
              </a:solidFill>
            </a:endParaRPr>
          </a:p>
        </p:txBody>
      </p:sp>
      <p:sp>
        <p:nvSpPr>
          <p:cNvPr id="7" name="Espaço Reservado para Conteúdo 3">
            <a:extLst>
              <a:ext uri="{FF2B5EF4-FFF2-40B4-BE49-F238E27FC236}">
                <a16:creationId xmlns:a16="http://schemas.microsoft.com/office/drawing/2014/main" id="{BEC7A92C-24B4-D04A-8A65-18A5089E4C55}"/>
              </a:ext>
            </a:extLst>
          </p:cNvPr>
          <p:cNvSpPr>
            <a:spLocks noGrp="1"/>
          </p:cNvSpPr>
          <p:nvPr>
            <p:ph sz="half" idx="15"/>
          </p:nvPr>
        </p:nvSpPr>
        <p:spPr>
          <a:xfrm>
            <a:off x="4805028" y="1825138"/>
            <a:ext cx="2581944" cy="3457999"/>
          </a:xfrm>
          <a:prstGeom prst="rect">
            <a:avLst/>
          </a:prstGeom>
          <a:ln w="38100">
            <a:solidFill>
              <a:srgbClr val="C00000"/>
            </a:solidFill>
          </a:ln>
        </p:spPr>
        <p:txBody>
          <a:bodyPr lIns="144000" tIns="540000" rIns="144000" bIns="540000"/>
          <a:lstStyle>
            <a:lvl1pPr marL="0" indent="0">
              <a:buNone/>
              <a:defRPr/>
            </a:lvl1pPr>
          </a:lstStyle>
          <a:p>
            <a:pPr lvl="0"/>
            <a:r>
              <a:rPr lang="pt-BR"/>
              <a:t>Clique para editar os estilos de texto Mestres</a:t>
            </a:r>
          </a:p>
        </p:txBody>
      </p:sp>
      <p:sp>
        <p:nvSpPr>
          <p:cNvPr id="8" name="Título 1">
            <a:extLst>
              <a:ext uri="{FF2B5EF4-FFF2-40B4-BE49-F238E27FC236}">
                <a16:creationId xmlns:a16="http://schemas.microsoft.com/office/drawing/2014/main" id="{26770121-1E43-674E-A283-A00A3683F15E}"/>
              </a:ext>
            </a:extLst>
          </p:cNvPr>
          <p:cNvSpPr txBox="1">
            <a:spLocks/>
          </p:cNvSpPr>
          <p:nvPr userDrawn="1"/>
        </p:nvSpPr>
        <p:spPr>
          <a:xfrm>
            <a:off x="5669124" y="1340379"/>
            <a:ext cx="853752" cy="700087"/>
          </a:xfrm>
          <a:prstGeom prst="rect">
            <a:avLst/>
          </a:prstGeom>
          <a:solidFill>
            <a:srgbClr val="C00000"/>
          </a:solidFill>
        </p:spPr>
        <p:txBody>
          <a:bodyPr anchor="ctr">
            <a:normAutofit/>
          </a:bodyPr>
          <a:lstStyle>
            <a:lvl1pPr algn="ctr" defTabSz="914400" rtl="0" eaLnBrk="1" latinLnBrk="0" hangingPunct="1">
              <a:lnSpc>
                <a:spcPct val="90000"/>
              </a:lnSpc>
              <a:spcBef>
                <a:spcPct val="0"/>
              </a:spcBef>
              <a:buNone/>
              <a:defRPr sz="2800" b="1" kern="1200">
                <a:solidFill>
                  <a:schemeClr val="bg1"/>
                </a:solidFill>
                <a:latin typeface="+mj-lt"/>
                <a:ea typeface="+mj-ea"/>
                <a:cs typeface="+mj-cs"/>
              </a:defRPr>
            </a:lvl1pPr>
          </a:lstStyle>
          <a:p>
            <a:r>
              <a:rPr lang="pt-BR" dirty="0"/>
              <a:t>2</a:t>
            </a:r>
          </a:p>
        </p:txBody>
      </p:sp>
      <p:sp>
        <p:nvSpPr>
          <p:cNvPr id="11" name="Espaço Reservado para Conteúdo 3">
            <a:extLst>
              <a:ext uri="{FF2B5EF4-FFF2-40B4-BE49-F238E27FC236}">
                <a16:creationId xmlns:a16="http://schemas.microsoft.com/office/drawing/2014/main" id="{031A2374-0463-1946-93CB-F77F2B377E6E}"/>
              </a:ext>
            </a:extLst>
          </p:cNvPr>
          <p:cNvSpPr>
            <a:spLocks noGrp="1"/>
          </p:cNvSpPr>
          <p:nvPr>
            <p:ph sz="half" idx="16"/>
          </p:nvPr>
        </p:nvSpPr>
        <p:spPr>
          <a:xfrm>
            <a:off x="8071048" y="1825137"/>
            <a:ext cx="2581944" cy="3457999"/>
          </a:xfrm>
          <a:prstGeom prst="rect">
            <a:avLst/>
          </a:prstGeom>
          <a:ln w="38100">
            <a:solidFill>
              <a:srgbClr val="C00000"/>
            </a:solidFill>
          </a:ln>
        </p:spPr>
        <p:txBody>
          <a:bodyPr lIns="144000" tIns="540000" rIns="144000" bIns="540000"/>
          <a:lstStyle>
            <a:lvl1pPr marL="0" indent="0">
              <a:buNone/>
              <a:defRPr/>
            </a:lvl1pPr>
          </a:lstStyle>
          <a:p>
            <a:pPr lvl="0"/>
            <a:r>
              <a:rPr lang="pt-BR"/>
              <a:t>Clique para editar os estilos de texto Mestres</a:t>
            </a:r>
          </a:p>
        </p:txBody>
      </p:sp>
      <p:sp>
        <p:nvSpPr>
          <p:cNvPr id="12" name="Título 1">
            <a:extLst>
              <a:ext uri="{FF2B5EF4-FFF2-40B4-BE49-F238E27FC236}">
                <a16:creationId xmlns:a16="http://schemas.microsoft.com/office/drawing/2014/main" id="{EBC2F0AD-63AE-7F46-911A-0802167337CF}"/>
              </a:ext>
            </a:extLst>
          </p:cNvPr>
          <p:cNvSpPr txBox="1">
            <a:spLocks/>
          </p:cNvSpPr>
          <p:nvPr userDrawn="1"/>
        </p:nvSpPr>
        <p:spPr>
          <a:xfrm>
            <a:off x="8935144" y="1340379"/>
            <a:ext cx="853752" cy="700087"/>
          </a:xfrm>
          <a:prstGeom prst="rect">
            <a:avLst/>
          </a:prstGeom>
          <a:solidFill>
            <a:srgbClr val="C00000"/>
          </a:solidFill>
        </p:spPr>
        <p:txBody>
          <a:bodyPr anchor="ctr">
            <a:normAutofit/>
          </a:bodyPr>
          <a:lstStyle>
            <a:lvl1pPr algn="ctr" defTabSz="914400" rtl="0" eaLnBrk="1" latinLnBrk="0" hangingPunct="1">
              <a:lnSpc>
                <a:spcPct val="90000"/>
              </a:lnSpc>
              <a:spcBef>
                <a:spcPct val="0"/>
              </a:spcBef>
              <a:buNone/>
              <a:defRPr sz="2800" b="1" kern="1200">
                <a:solidFill>
                  <a:schemeClr val="bg1"/>
                </a:solidFill>
                <a:latin typeface="+mj-lt"/>
                <a:ea typeface="+mj-ea"/>
                <a:cs typeface="+mj-cs"/>
              </a:defRPr>
            </a:lvl1pPr>
          </a:lstStyle>
          <a:p>
            <a:r>
              <a:rPr lang="pt-BR" dirty="0"/>
              <a:t>3</a:t>
            </a:r>
          </a:p>
        </p:txBody>
      </p:sp>
      <p:sp>
        <p:nvSpPr>
          <p:cNvPr id="38" name="Título 1">
            <a:extLst>
              <a:ext uri="{FF2B5EF4-FFF2-40B4-BE49-F238E27FC236}">
                <a16:creationId xmlns:a16="http://schemas.microsoft.com/office/drawing/2014/main" id="{36ED3D94-EFCD-9149-9022-A02A32E4FF81}"/>
              </a:ext>
            </a:extLst>
          </p:cNvPr>
          <p:cNvSpPr>
            <a:spLocks noGrp="1"/>
          </p:cNvSpPr>
          <p:nvPr>
            <p:ph type="ctrTitle" hasCustomPrompt="1"/>
          </p:nvPr>
        </p:nvSpPr>
        <p:spPr>
          <a:xfrm>
            <a:off x="2473302" y="1340379"/>
            <a:ext cx="853752" cy="700087"/>
          </a:xfrm>
          <a:prstGeom prst="rect">
            <a:avLst/>
          </a:prstGeom>
          <a:solidFill>
            <a:srgbClr val="C00000"/>
          </a:solidFill>
        </p:spPr>
        <p:txBody>
          <a:bodyPr anchor="ctr">
            <a:normAutofit/>
          </a:bodyPr>
          <a:lstStyle>
            <a:lvl1pPr algn="ctr">
              <a:defRPr sz="2800" b="1">
                <a:solidFill>
                  <a:schemeClr val="bg1"/>
                </a:solidFill>
              </a:defRPr>
            </a:lvl1pPr>
          </a:lstStyle>
          <a:p>
            <a:r>
              <a:rPr lang="pt-BR" dirty="0"/>
              <a:t>1</a:t>
            </a:r>
          </a:p>
        </p:txBody>
      </p:sp>
      <p:pic>
        <p:nvPicPr>
          <p:cNvPr id="3" name="Picture 2" descr="Logo, icon&#10;&#10;Description automatically generated">
            <a:extLst>
              <a:ext uri="{FF2B5EF4-FFF2-40B4-BE49-F238E27FC236}">
                <a16:creationId xmlns:a16="http://schemas.microsoft.com/office/drawing/2014/main" id="{0109991B-441D-496C-8010-137EAEEAAAB5}"/>
              </a:ext>
            </a:extLst>
          </p:cNvPr>
          <p:cNvPicPr>
            <a:picLocks noChangeAspect="1"/>
          </p:cNvPicPr>
          <p:nvPr userDrawn="1"/>
        </p:nvPicPr>
        <p:blipFill>
          <a:blip r:embed="rId2"/>
          <a:stretch>
            <a:fillRect/>
          </a:stretch>
        </p:blipFill>
        <p:spPr>
          <a:xfrm>
            <a:off x="263352" y="5852157"/>
            <a:ext cx="544835" cy="544835"/>
          </a:xfrm>
          <a:prstGeom prst="rect">
            <a:avLst/>
          </a:prstGeom>
        </p:spPr>
      </p:pic>
    </p:spTree>
    <p:extLst>
      <p:ext uri="{BB962C8B-B14F-4D97-AF65-F5344CB8AC3E}">
        <p14:creationId xmlns:p14="http://schemas.microsoft.com/office/powerpoint/2010/main" val="14897229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ítulo e conteúdo centralizado">
    <p:spTree>
      <p:nvGrpSpPr>
        <p:cNvPr id="1" name=""/>
        <p:cNvGrpSpPr/>
        <p:nvPr/>
      </p:nvGrpSpPr>
      <p:grpSpPr>
        <a:xfrm>
          <a:off x="0" y="0"/>
          <a:ext cx="0" cy="0"/>
          <a:chOff x="0" y="0"/>
          <a:chExt cx="0" cy="0"/>
        </a:xfrm>
      </p:grpSpPr>
      <p:sp>
        <p:nvSpPr>
          <p:cNvPr id="39" name="Espaço Reservado para Número de Slide 15">
            <a:extLst>
              <a:ext uri="{FF2B5EF4-FFF2-40B4-BE49-F238E27FC236}">
                <a16:creationId xmlns:a16="http://schemas.microsoft.com/office/drawing/2014/main" id="{D53976B8-6062-B143-93EA-17E8B5CAA15D}"/>
              </a:ext>
            </a:extLst>
          </p:cNvPr>
          <p:cNvSpPr>
            <a:spLocks noGrp="1"/>
          </p:cNvSpPr>
          <p:nvPr>
            <p:ph type="sldNum" sz="quarter" idx="12"/>
          </p:nvPr>
        </p:nvSpPr>
        <p:spPr>
          <a:xfrm>
            <a:off x="9077325" y="6124575"/>
            <a:ext cx="2743200" cy="365125"/>
          </a:xfrm>
          <a:prstGeom prst="rect">
            <a:avLst/>
          </a:prstGeom>
        </p:spPr>
        <p:txBody>
          <a:bodyPr/>
          <a:lstStyle>
            <a:lvl1pPr algn="r">
              <a:defRPr/>
            </a:lvl1pPr>
          </a:lstStyle>
          <a:p>
            <a:fld id="{68B8E45B-633E-9A4F-B2F6-031A690D222E}" type="slidenum">
              <a:rPr lang="pt-BR" sz="1400" b="1" smtClean="0">
                <a:solidFill>
                  <a:schemeClr val="tx1">
                    <a:lumMod val="65000"/>
                    <a:lumOff val="35000"/>
                  </a:schemeClr>
                </a:solidFill>
              </a:rPr>
              <a:pPr/>
              <a:t>‹nº›</a:t>
            </a:fld>
            <a:endParaRPr lang="pt-BR" sz="1400" b="1" dirty="0">
              <a:solidFill>
                <a:schemeClr val="tx1">
                  <a:lumMod val="65000"/>
                  <a:lumOff val="35000"/>
                </a:schemeClr>
              </a:solidFill>
            </a:endParaRPr>
          </a:p>
        </p:txBody>
      </p:sp>
      <p:sp>
        <p:nvSpPr>
          <p:cNvPr id="13" name="Título 1">
            <a:extLst>
              <a:ext uri="{FF2B5EF4-FFF2-40B4-BE49-F238E27FC236}">
                <a16:creationId xmlns:a16="http://schemas.microsoft.com/office/drawing/2014/main" id="{18948E52-7974-6F43-9725-9202255CF65B}"/>
              </a:ext>
            </a:extLst>
          </p:cNvPr>
          <p:cNvSpPr>
            <a:spLocks noGrp="1"/>
          </p:cNvSpPr>
          <p:nvPr>
            <p:ph type="ctrTitle"/>
          </p:nvPr>
        </p:nvSpPr>
        <p:spPr>
          <a:xfrm>
            <a:off x="1065784" y="413281"/>
            <a:ext cx="10060432" cy="700087"/>
          </a:xfrm>
          <a:prstGeom prst="rect">
            <a:avLst/>
          </a:prstGeom>
        </p:spPr>
        <p:txBody>
          <a:bodyPr anchor="b">
            <a:normAutofit/>
          </a:bodyPr>
          <a:lstStyle>
            <a:lvl1pPr algn="ctr">
              <a:defRPr sz="4400" b="1">
                <a:latin typeface="+mn-lt"/>
              </a:defRPr>
            </a:lvl1pPr>
          </a:lstStyle>
          <a:p>
            <a:r>
              <a:rPr lang="pt-BR"/>
              <a:t>Clique para editar o título Mestre</a:t>
            </a:r>
            <a:endParaRPr lang="pt-BR" dirty="0"/>
          </a:p>
        </p:txBody>
      </p:sp>
      <p:sp>
        <p:nvSpPr>
          <p:cNvPr id="3" name="Retângulo 2">
            <a:extLst>
              <a:ext uri="{FF2B5EF4-FFF2-40B4-BE49-F238E27FC236}">
                <a16:creationId xmlns:a16="http://schemas.microsoft.com/office/drawing/2014/main" id="{97BF61F7-0A8A-CB48-9D0C-500969A80194}"/>
              </a:ext>
            </a:extLst>
          </p:cNvPr>
          <p:cNvSpPr/>
          <p:nvPr userDrawn="1"/>
        </p:nvSpPr>
        <p:spPr>
          <a:xfrm>
            <a:off x="4943872" y="1268760"/>
            <a:ext cx="2304256" cy="14401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4" name="Espaço Reservado para Conteúdo 3">
            <a:extLst>
              <a:ext uri="{FF2B5EF4-FFF2-40B4-BE49-F238E27FC236}">
                <a16:creationId xmlns:a16="http://schemas.microsoft.com/office/drawing/2014/main" id="{32651E94-78A3-E54B-9F62-FD13B2D3AED0}"/>
              </a:ext>
            </a:extLst>
          </p:cNvPr>
          <p:cNvSpPr>
            <a:spLocks noGrp="1"/>
          </p:cNvSpPr>
          <p:nvPr>
            <p:ph sz="half" idx="2"/>
          </p:nvPr>
        </p:nvSpPr>
        <p:spPr>
          <a:xfrm>
            <a:off x="1063553" y="1568168"/>
            <a:ext cx="10060432" cy="4021072"/>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BR" dirty="0"/>
          </a:p>
        </p:txBody>
      </p:sp>
      <p:pic>
        <p:nvPicPr>
          <p:cNvPr id="4" name="Picture 3" descr="Logo, icon&#10;&#10;Description automatically generated">
            <a:extLst>
              <a:ext uri="{FF2B5EF4-FFF2-40B4-BE49-F238E27FC236}">
                <a16:creationId xmlns:a16="http://schemas.microsoft.com/office/drawing/2014/main" id="{D7753FEB-B5B9-4133-904B-9FE4E4C2598F}"/>
              </a:ext>
            </a:extLst>
          </p:cNvPr>
          <p:cNvPicPr>
            <a:picLocks noChangeAspect="1"/>
          </p:cNvPicPr>
          <p:nvPr userDrawn="1"/>
        </p:nvPicPr>
        <p:blipFill>
          <a:blip r:embed="rId2"/>
          <a:stretch>
            <a:fillRect/>
          </a:stretch>
        </p:blipFill>
        <p:spPr>
          <a:xfrm>
            <a:off x="375019" y="6034719"/>
            <a:ext cx="544835" cy="544835"/>
          </a:xfrm>
          <a:prstGeom prst="rect">
            <a:avLst/>
          </a:prstGeom>
        </p:spPr>
      </p:pic>
    </p:spTree>
    <p:extLst>
      <p:ext uri="{BB962C8B-B14F-4D97-AF65-F5344CB8AC3E}">
        <p14:creationId xmlns:p14="http://schemas.microsoft.com/office/powerpoint/2010/main" val="37575102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ítulo e Tópicos ">
    <p:spTree>
      <p:nvGrpSpPr>
        <p:cNvPr id="1" name=""/>
        <p:cNvGrpSpPr/>
        <p:nvPr/>
      </p:nvGrpSpPr>
      <p:grpSpPr>
        <a:xfrm>
          <a:off x="0" y="0"/>
          <a:ext cx="0" cy="0"/>
          <a:chOff x="0" y="0"/>
          <a:chExt cx="0" cy="0"/>
        </a:xfrm>
      </p:grpSpPr>
      <p:sp>
        <p:nvSpPr>
          <p:cNvPr id="39" name="Espaço Reservado para Número de Slide 15">
            <a:extLst>
              <a:ext uri="{FF2B5EF4-FFF2-40B4-BE49-F238E27FC236}">
                <a16:creationId xmlns:a16="http://schemas.microsoft.com/office/drawing/2014/main" id="{D53976B8-6062-B143-93EA-17E8B5CAA15D}"/>
              </a:ext>
            </a:extLst>
          </p:cNvPr>
          <p:cNvSpPr>
            <a:spLocks noGrp="1"/>
          </p:cNvSpPr>
          <p:nvPr>
            <p:ph type="sldNum" sz="quarter" idx="12"/>
          </p:nvPr>
        </p:nvSpPr>
        <p:spPr>
          <a:xfrm>
            <a:off x="9077325" y="6124575"/>
            <a:ext cx="2743200" cy="365125"/>
          </a:xfrm>
          <a:prstGeom prst="rect">
            <a:avLst/>
          </a:prstGeom>
        </p:spPr>
        <p:txBody>
          <a:bodyPr/>
          <a:lstStyle>
            <a:lvl1pPr algn="r">
              <a:defRPr/>
            </a:lvl1pPr>
          </a:lstStyle>
          <a:p>
            <a:fld id="{68B8E45B-633E-9A4F-B2F6-031A690D222E}" type="slidenum">
              <a:rPr lang="pt-BR" sz="1400" b="1" smtClean="0">
                <a:solidFill>
                  <a:schemeClr val="tx1">
                    <a:lumMod val="65000"/>
                    <a:lumOff val="35000"/>
                  </a:schemeClr>
                </a:solidFill>
              </a:rPr>
              <a:pPr/>
              <a:t>‹nº›</a:t>
            </a:fld>
            <a:endParaRPr lang="pt-BR" sz="1400" b="1" dirty="0">
              <a:solidFill>
                <a:schemeClr val="tx1">
                  <a:lumMod val="65000"/>
                  <a:lumOff val="35000"/>
                </a:schemeClr>
              </a:solidFill>
            </a:endParaRPr>
          </a:p>
        </p:txBody>
      </p:sp>
      <p:sp>
        <p:nvSpPr>
          <p:cNvPr id="13" name="Título 1">
            <a:extLst>
              <a:ext uri="{FF2B5EF4-FFF2-40B4-BE49-F238E27FC236}">
                <a16:creationId xmlns:a16="http://schemas.microsoft.com/office/drawing/2014/main" id="{18948E52-7974-6F43-9725-9202255CF65B}"/>
              </a:ext>
            </a:extLst>
          </p:cNvPr>
          <p:cNvSpPr>
            <a:spLocks noGrp="1"/>
          </p:cNvSpPr>
          <p:nvPr>
            <p:ph type="ctrTitle"/>
          </p:nvPr>
        </p:nvSpPr>
        <p:spPr>
          <a:xfrm>
            <a:off x="1065784" y="413281"/>
            <a:ext cx="10060432" cy="700087"/>
          </a:xfrm>
          <a:prstGeom prst="rect">
            <a:avLst/>
          </a:prstGeom>
        </p:spPr>
        <p:txBody>
          <a:bodyPr anchor="b">
            <a:normAutofit/>
          </a:bodyPr>
          <a:lstStyle>
            <a:lvl1pPr algn="ctr">
              <a:defRPr sz="4400" b="1">
                <a:latin typeface="+mn-lt"/>
              </a:defRPr>
            </a:lvl1pPr>
          </a:lstStyle>
          <a:p>
            <a:r>
              <a:rPr lang="pt-BR"/>
              <a:t>Clique para editar o título Mestre</a:t>
            </a:r>
            <a:endParaRPr lang="pt-BR" dirty="0"/>
          </a:p>
        </p:txBody>
      </p:sp>
      <p:sp>
        <p:nvSpPr>
          <p:cNvPr id="3" name="Retângulo 2">
            <a:extLst>
              <a:ext uri="{FF2B5EF4-FFF2-40B4-BE49-F238E27FC236}">
                <a16:creationId xmlns:a16="http://schemas.microsoft.com/office/drawing/2014/main" id="{97BF61F7-0A8A-CB48-9D0C-500969A80194}"/>
              </a:ext>
            </a:extLst>
          </p:cNvPr>
          <p:cNvSpPr/>
          <p:nvPr userDrawn="1"/>
        </p:nvSpPr>
        <p:spPr>
          <a:xfrm>
            <a:off x="4943872" y="1268760"/>
            <a:ext cx="2304256" cy="14401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 name="Espaço Reservado para Conteúdo 3">
            <a:extLst>
              <a:ext uri="{FF2B5EF4-FFF2-40B4-BE49-F238E27FC236}">
                <a16:creationId xmlns:a16="http://schemas.microsoft.com/office/drawing/2014/main" id="{D4E8545C-EC29-464D-998C-D20BC41E5045}"/>
              </a:ext>
            </a:extLst>
          </p:cNvPr>
          <p:cNvSpPr>
            <a:spLocks noGrp="1"/>
          </p:cNvSpPr>
          <p:nvPr>
            <p:ph sz="half" idx="2"/>
          </p:nvPr>
        </p:nvSpPr>
        <p:spPr>
          <a:xfrm>
            <a:off x="1539008" y="2297883"/>
            <a:ext cx="2581944" cy="2827999"/>
          </a:xfrm>
          <a:prstGeom prst="rect">
            <a:avLst/>
          </a:prstGeom>
          <a:ln w="38100">
            <a:solidFill>
              <a:srgbClr val="C00000"/>
            </a:solidFill>
          </a:ln>
        </p:spPr>
        <p:txBody>
          <a:bodyPr lIns="144000" tIns="540000" rIns="144000" bIns="540000"/>
          <a:lstStyle>
            <a:lvl1pPr marL="0" indent="0">
              <a:buNone/>
              <a:defRPr/>
            </a:lvl1pPr>
          </a:lstStyle>
          <a:p>
            <a:pPr lvl="0"/>
            <a:r>
              <a:rPr lang="pt-BR"/>
              <a:t>Clique para editar os estilos de texto Mestres</a:t>
            </a:r>
          </a:p>
        </p:txBody>
      </p:sp>
      <p:sp>
        <p:nvSpPr>
          <p:cNvPr id="8" name="Título 1">
            <a:extLst>
              <a:ext uri="{FF2B5EF4-FFF2-40B4-BE49-F238E27FC236}">
                <a16:creationId xmlns:a16="http://schemas.microsoft.com/office/drawing/2014/main" id="{D40D3601-BFE7-AE4F-8A00-C433DC5B9ADA}"/>
              </a:ext>
            </a:extLst>
          </p:cNvPr>
          <p:cNvSpPr txBox="1">
            <a:spLocks/>
          </p:cNvSpPr>
          <p:nvPr userDrawn="1"/>
        </p:nvSpPr>
        <p:spPr>
          <a:xfrm>
            <a:off x="2473302" y="1844824"/>
            <a:ext cx="853752" cy="700087"/>
          </a:xfrm>
          <a:prstGeom prst="rect">
            <a:avLst/>
          </a:prstGeom>
          <a:solidFill>
            <a:srgbClr val="C00000"/>
          </a:solidFill>
        </p:spPr>
        <p:txBody>
          <a:bodyPr anchor="ctr">
            <a:normAutofit/>
          </a:bodyPr>
          <a:lstStyle>
            <a:lvl1pPr algn="ctr" defTabSz="914400" rtl="0" eaLnBrk="1" latinLnBrk="0" hangingPunct="1">
              <a:lnSpc>
                <a:spcPct val="90000"/>
              </a:lnSpc>
              <a:spcBef>
                <a:spcPct val="0"/>
              </a:spcBef>
              <a:buNone/>
              <a:defRPr sz="2800" b="1" kern="1200">
                <a:solidFill>
                  <a:schemeClr val="bg1"/>
                </a:solidFill>
                <a:latin typeface="+mj-lt"/>
                <a:ea typeface="+mj-ea"/>
                <a:cs typeface="+mj-cs"/>
              </a:defRPr>
            </a:lvl1pPr>
          </a:lstStyle>
          <a:p>
            <a:r>
              <a:rPr lang="pt-BR"/>
              <a:t>1</a:t>
            </a:r>
            <a:endParaRPr lang="pt-BR" dirty="0"/>
          </a:p>
        </p:txBody>
      </p:sp>
      <p:sp>
        <p:nvSpPr>
          <p:cNvPr id="9" name="Espaço Reservado para Conteúdo 3">
            <a:extLst>
              <a:ext uri="{FF2B5EF4-FFF2-40B4-BE49-F238E27FC236}">
                <a16:creationId xmlns:a16="http://schemas.microsoft.com/office/drawing/2014/main" id="{329DB5F1-A175-8845-A658-DFADB27F2FCF}"/>
              </a:ext>
            </a:extLst>
          </p:cNvPr>
          <p:cNvSpPr>
            <a:spLocks noGrp="1"/>
          </p:cNvSpPr>
          <p:nvPr>
            <p:ph sz="half" idx="15"/>
          </p:nvPr>
        </p:nvSpPr>
        <p:spPr>
          <a:xfrm>
            <a:off x="4805028" y="2329583"/>
            <a:ext cx="2581944" cy="2827999"/>
          </a:xfrm>
          <a:prstGeom prst="rect">
            <a:avLst/>
          </a:prstGeom>
          <a:ln w="38100">
            <a:solidFill>
              <a:srgbClr val="C00000"/>
            </a:solidFill>
          </a:ln>
        </p:spPr>
        <p:txBody>
          <a:bodyPr lIns="144000" tIns="540000" rIns="144000" bIns="540000"/>
          <a:lstStyle>
            <a:lvl1pPr marL="0" indent="0">
              <a:buNone/>
              <a:defRPr/>
            </a:lvl1pPr>
          </a:lstStyle>
          <a:p>
            <a:pPr lvl="0"/>
            <a:r>
              <a:rPr lang="pt-BR"/>
              <a:t>Clique para editar os estilos de texto Mestres</a:t>
            </a:r>
          </a:p>
        </p:txBody>
      </p:sp>
      <p:sp>
        <p:nvSpPr>
          <p:cNvPr id="10" name="Título 1">
            <a:extLst>
              <a:ext uri="{FF2B5EF4-FFF2-40B4-BE49-F238E27FC236}">
                <a16:creationId xmlns:a16="http://schemas.microsoft.com/office/drawing/2014/main" id="{FE763CBF-0AE0-BB47-B4E8-F8A609E1D506}"/>
              </a:ext>
            </a:extLst>
          </p:cNvPr>
          <p:cNvSpPr txBox="1">
            <a:spLocks/>
          </p:cNvSpPr>
          <p:nvPr userDrawn="1"/>
        </p:nvSpPr>
        <p:spPr>
          <a:xfrm>
            <a:off x="5669124" y="1844824"/>
            <a:ext cx="853752" cy="700087"/>
          </a:xfrm>
          <a:prstGeom prst="rect">
            <a:avLst/>
          </a:prstGeom>
          <a:solidFill>
            <a:srgbClr val="C00000"/>
          </a:solidFill>
        </p:spPr>
        <p:txBody>
          <a:bodyPr anchor="ctr">
            <a:normAutofit/>
          </a:bodyPr>
          <a:lstStyle>
            <a:lvl1pPr algn="ctr" defTabSz="914400" rtl="0" eaLnBrk="1" latinLnBrk="0" hangingPunct="1">
              <a:lnSpc>
                <a:spcPct val="90000"/>
              </a:lnSpc>
              <a:spcBef>
                <a:spcPct val="0"/>
              </a:spcBef>
              <a:buNone/>
              <a:defRPr sz="2800" b="1" kern="1200">
                <a:solidFill>
                  <a:schemeClr val="bg1"/>
                </a:solidFill>
                <a:latin typeface="+mj-lt"/>
                <a:ea typeface="+mj-ea"/>
                <a:cs typeface="+mj-cs"/>
              </a:defRPr>
            </a:lvl1pPr>
          </a:lstStyle>
          <a:p>
            <a:r>
              <a:rPr lang="pt-BR" dirty="0"/>
              <a:t>2</a:t>
            </a:r>
          </a:p>
        </p:txBody>
      </p:sp>
      <p:sp>
        <p:nvSpPr>
          <p:cNvPr id="11" name="Espaço Reservado para Conteúdo 3">
            <a:extLst>
              <a:ext uri="{FF2B5EF4-FFF2-40B4-BE49-F238E27FC236}">
                <a16:creationId xmlns:a16="http://schemas.microsoft.com/office/drawing/2014/main" id="{F8EC0C28-3912-EA4A-A2C5-3FD7C23E8642}"/>
              </a:ext>
            </a:extLst>
          </p:cNvPr>
          <p:cNvSpPr>
            <a:spLocks noGrp="1"/>
          </p:cNvSpPr>
          <p:nvPr>
            <p:ph sz="half" idx="16"/>
          </p:nvPr>
        </p:nvSpPr>
        <p:spPr>
          <a:xfrm>
            <a:off x="8071048" y="2329582"/>
            <a:ext cx="2581944" cy="2827999"/>
          </a:xfrm>
          <a:prstGeom prst="rect">
            <a:avLst/>
          </a:prstGeom>
          <a:ln w="38100">
            <a:solidFill>
              <a:srgbClr val="C00000"/>
            </a:solidFill>
          </a:ln>
        </p:spPr>
        <p:txBody>
          <a:bodyPr lIns="144000" tIns="540000" rIns="144000" bIns="540000"/>
          <a:lstStyle>
            <a:lvl1pPr marL="0" indent="0">
              <a:buNone/>
              <a:defRPr/>
            </a:lvl1pPr>
          </a:lstStyle>
          <a:p>
            <a:pPr lvl="0"/>
            <a:r>
              <a:rPr lang="pt-BR"/>
              <a:t>Clique para editar os estilos de texto Mestres</a:t>
            </a:r>
          </a:p>
        </p:txBody>
      </p:sp>
      <p:sp>
        <p:nvSpPr>
          <p:cNvPr id="12" name="Título 1">
            <a:extLst>
              <a:ext uri="{FF2B5EF4-FFF2-40B4-BE49-F238E27FC236}">
                <a16:creationId xmlns:a16="http://schemas.microsoft.com/office/drawing/2014/main" id="{6B4C5BE9-CE5C-C345-AFBF-98990BDCB249}"/>
              </a:ext>
            </a:extLst>
          </p:cNvPr>
          <p:cNvSpPr txBox="1">
            <a:spLocks/>
          </p:cNvSpPr>
          <p:nvPr userDrawn="1"/>
        </p:nvSpPr>
        <p:spPr>
          <a:xfrm>
            <a:off x="8935144" y="1844824"/>
            <a:ext cx="853752" cy="700087"/>
          </a:xfrm>
          <a:prstGeom prst="rect">
            <a:avLst/>
          </a:prstGeom>
          <a:solidFill>
            <a:srgbClr val="C00000"/>
          </a:solidFill>
        </p:spPr>
        <p:txBody>
          <a:bodyPr anchor="ctr">
            <a:normAutofit/>
          </a:bodyPr>
          <a:lstStyle>
            <a:lvl1pPr algn="ctr" defTabSz="914400" rtl="0" eaLnBrk="1" latinLnBrk="0" hangingPunct="1">
              <a:lnSpc>
                <a:spcPct val="90000"/>
              </a:lnSpc>
              <a:spcBef>
                <a:spcPct val="0"/>
              </a:spcBef>
              <a:buNone/>
              <a:defRPr sz="2800" b="1" kern="1200">
                <a:solidFill>
                  <a:schemeClr val="bg1"/>
                </a:solidFill>
                <a:latin typeface="+mj-lt"/>
                <a:ea typeface="+mj-ea"/>
                <a:cs typeface="+mj-cs"/>
              </a:defRPr>
            </a:lvl1pPr>
          </a:lstStyle>
          <a:p>
            <a:r>
              <a:rPr lang="pt-BR" dirty="0"/>
              <a:t>3</a:t>
            </a:r>
          </a:p>
        </p:txBody>
      </p:sp>
      <p:pic>
        <p:nvPicPr>
          <p:cNvPr id="4" name="Picture 3" descr="Logo, icon&#10;&#10;Description automatically generated">
            <a:extLst>
              <a:ext uri="{FF2B5EF4-FFF2-40B4-BE49-F238E27FC236}">
                <a16:creationId xmlns:a16="http://schemas.microsoft.com/office/drawing/2014/main" id="{2B8EE48B-B0D7-425C-B150-2D00C85FB7D6}"/>
              </a:ext>
            </a:extLst>
          </p:cNvPr>
          <p:cNvPicPr>
            <a:picLocks noChangeAspect="1"/>
          </p:cNvPicPr>
          <p:nvPr userDrawn="1"/>
        </p:nvPicPr>
        <p:blipFill>
          <a:blip r:embed="rId2"/>
          <a:stretch>
            <a:fillRect/>
          </a:stretch>
        </p:blipFill>
        <p:spPr>
          <a:xfrm>
            <a:off x="364387" y="6034719"/>
            <a:ext cx="544835" cy="544835"/>
          </a:xfrm>
          <a:prstGeom prst="rect">
            <a:avLst/>
          </a:prstGeom>
        </p:spPr>
      </p:pic>
    </p:spTree>
    <p:extLst>
      <p:ext uri="{BB962C8B-B14F-4D97-AF65-F5344CB8AC3E}">
        <p14:creationId xmlns:p14="http://schemas.microsoft.com/office/powerpoint/2010/main" val="69970284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ítulo grande e conteúdo">
    <p:spTree>
      <p:nvGrpSpPr>
        <p:cNvPr id="1" name=""/>
        <p:cNvGrpSpPr/>
        <p:nvPr/>
      </p:nvGrpSpPr>
      <p:grpSpPr>
        <a:xfrm>
          <a:off x="0" y="0"/>
          <a:ext cx="0" cy="0"/>
          <a:chOff x="0" y="0"/>
          <a:chExt cx="0" cy="0"/>
        </a:xfrm>
      </p:grpSpPr>
      <p:sp>
        <p:nvSpPr>
          <p:cNvPr id="10" name="Retângulo 9">
            <a:extLst>
              <a:ext uri="{FF2B5EF4-FFF2-40B4-BE49-F238E27FC236}">
                <a16:creationId xmlns:a16="http://schemas.microsoft.com/office/drawing/2014/main" id="{69722BBC-25A0-F54D-9928-B2CC16BB905E}"/>
              </a:ext>
            </a:extLst>
          </p:cNvPr>
          <p:cNvSpPr/>
          <p:nvPr userDrawn="1"/>
        </p:nvSpPr>
        <p:spPr>
          <a:xfrm>
            <a:off x="-12483" y="-66534"/>
            <a:ext cx="2743200" cy="6957392"/>
          </a:xfrm>
          <a:prstGeom prst="rect">
            <a:avLst/>
          </a:prstGeom>
          <a:solidFill>
            <a:schemeClr val="tx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 name="Espaço Reservado para Número de Slide 5">
            <a:extLst>
              <a:ext uri="{FF2B5EF4-FFF2-40B4-BE49-F238E27FC236}">
                <a16:creationId xmlns:a16="http://schemas.microsoft.com/office/drawing/2014/main" id="{53290875-1D2E-7747-A1D0-8CDFDF90C105}"/>
              </a:ext>
            </a:extLst>
          </p:cNvPr>
          <p:cNvSpPr>
            <a:spLocks noGrp="1"/>
          </p:cNvSpPr>
          <p:nvPr>
            <p:ph type="sldNum" sz="quarter" idx="12"/>
          </p:nvPr>
        </p:nvSpPr>
        <p:spPr>
          <a:xfrm>
            <a:off x="9054741" y="6124574"/>
            <a:ext cx="2743200" cy="365125"/>
          </a:xfrm>
          <a:prstGeom prst="rect">
            <a:avLst/>
          </a:prstGeom>
        </p:spPr>
        <p:txBody>
          <a:bodyPr/>
          <a:lstStyle>
            <a:lvl1pPr algn="r">
              <a:defRPr sz="1400" b="1">
                <a:solidFill>
                  <a:schemeClr val="tx1">
                    <a:lumMod val="65000"/>
                    <a:lumOff val="35000"/>
                  </a:schemeClr>
                </a:solidFill>
              </a:defRPr>
            </a:lvl1pPr>
          </a:lstStyle>
          <a:p>
            <a:fld id="{68B8E45B-633E-9A4F-B2F6-031A690D222E}" type="slidenum">
              <a:rPr lang="pt-BR" smtClean="0"/>
              <a:pPr/>
              <a:t>‹nº›</a:t>
            </a:fld>
            <a:endParaRPr lang="pt-BR" dirty="0"/>
          </a:p>
        </p:txBody>
      </p:sp>
      <p:sp>
        <p:nvSpPr>
          <p:cNvPr id="14" name="Espaço Reservado para Conteúdo 3">
            <a:extLst>
              <a:ext uri="{FF2B5EF4-FFF2-40B4-BE49-F238E27FC236}">
                <a16:creationId xmlns:a16="http://schemas.microsoft.com/office/drawing/2014/main" id="{FB509A49-D603-9147-9E49-91EC95EB70FE}"/>
              </a:ext>
            </a:extLst>
          </p:cNvPr>
          <p:cNvSpPr>
            <a:spLocks noGrp="1"/>
          </p:cNvSpPr>
          <p:nvPr>
            <p:ph sz="half" idx="2"/>
          </p:nvPr>
        </p:nvSpPr>
        <p:spPr>
          <a:xfrm>
            <a:off x="5061542" y="1239448"/>
            <a:ext cx="2880320" cy="2448274"/>
          </a:xfrm>
          <a:prstGeom prst="rect">
            <a:avLst/>
          </a:prstGeom>
        </p:spPr>
        <p:txBody>
          <a:bodyPr/>
          <a:lstStyle>
            <a:lvl1pPr marL="0" indent="0">
              <a:buNone/>
              <a:defRPr b="0">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pt-BR"/>
              <a:t>Clique para editar os estilos de texto Mestres</a:t>
            </a:r>
          </a:p>
        </p:txBody>
      </p:sp>
      <p:sp>
        <p:nvSpPr>
          <p:cNvPr id="7" name="Espaço Reservado para Conteúdo 3">
            <a:extLst>
              <a:ext uri="{FF2B5EF4-FFF2-40B4-BE49-F238E27FC236}">
                <a16:creationId xmlns:a16="http://schemas.microsoft.com/office/drawing/2014/main" id="{9EAB5F1A-5DAB-0245-B18E-4AE1C6E38E6B}"/>
              </a:ext>
            </a:extLst>
          </p:cNvPr>
          <p:cNvSpPr>
            <a:spLocks noGrp="1"/>
          </p:cNvSpPr>
          <p:nvPr>
            <p:ph sz="half" idx="13"/>
          </p:nvPr>
        </p:nvSpPr>
        <p:spPr>
          <a:xfrm>
            <a:off x="8343788" y="1239447"/>
            <a:ext cx="2880320" cy="2448275"/>
          </a:xfrm>
          <a:prstGeom prst="rect">
            <a:avLst/>
          </a:prstGeom>
        </p:spPr>
        <p:txBody>
          <a:bodyPr/>
          <a:lstStyle>
            <a:lvl1pPr marL="0" indent="0">
              <a:buNone/>
              <a:defRPr b="0">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pt-BR"/>
              <a:t>Clique para editar os estilos de texto Mestres</a:t>
            </a:r>
          </a:p>
        </p:txBody>
      </p:sp>
      <p:sp>
        <p:nvSpPr>
          <p:cNvPr id="8" name="Espaço Reservado para Conteúdo 3">
            <a:extLst>
              <a:ext uri="{FF2B5EF4-FFF2-40B4-BE49-F238E27FC236}">
                <a16:creationId xmlns:a16="http://schemas.microsoft.com/office/drawing/2014/main" id="{5B0809CE-9E43-9143-8C54-AFF848EFE9A4}"/>
              </a:ext>
            </a:extLst>
          </p:cNvPr>
          <p:cNvSpPr>
            <a:spLocks noGrp="1"/>
          </p:cNvSpPr>
          <p:nvPr>
            <p:ph sz="half" idx="14"/>
          </p:nvPr>
        </p:nvSpPr>
        <p:spPr>
          <a:xfrm>
            <a:off x="5061542" y="4114285"/>
            <a:ext cx="6162566" cy="1224137"/>
          </a:xfrm>
          <a:prstGeom prst="rect">
            <a:avLst/>
          </a:prstGeom>
        </p:spPr>
        <p:txBody>
          <a:bodyPr/>
          <a:lstStyle>
            <a:lvl1pPr marL="0" indent="0">
              <a:buNone/>
              <a:defRPr b="0">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pt-BR"/>
              <a:t>Clique para editar os estilos de texto Mestres</a:t>
            </a:r>
          </a:p>
        </p:txBody>
      </p:sp>
      <p:pic>
        <p:nvPicPr>
          <p:cNvPr id="2" name="Imagem 1">
            <a:extLst>
              <a:ext uri="{FF2B5EF4-FFF2-40B4-BE49-F238E27FC236}">
                <a16:creationId xmlns:a16="http://schemas.microsoft.com/office/drawing/2014/main" id="{626A7B24-938D-A74A-A642-82B099E2B08F}"/>
              </a:ext>
            </a:extLst>
          </p:cNvPr>
          <p:cNvPicPr>
            <a:picLocks noChangeAspect="1"/>
          </p:cNvPicPr>
          <p:nvPr userDrawn="1"/>
        </p:nvPicPr>
        <p:blipFill rotWithShape="1">
          <a:blip r:embed="rId2">
            <a:alphaModFix amt="11000"/>
          </a:blip>
          <a:srcRect l="70343" t="41494"/>
          <a:stretch/>
        </p:blipFill>
        <p:spPr>
          <a:xfrm>
            <a:off x="-1" y="-1"/>
            <a:ext cx="2242217" cy="4012313"/>
          </a:xfrm>
          <a:prstGeom prst="rect">
            <a:avLst/>
          </a:prstGeom>
        </p:spPr>
      </p:pic>
      <p:sp>
        <p:nvSpPr>
          <p:cNvPr id="18" name="Título 1">
            <a:extLst>
              <a:ext uri="{FF2B5EF4-FFF2-40B4-BE49-F238E27FC236}">
                <a16:creationId xmlns:a16="http://schemas.microsoft.com/office/drawing/2014/main" id="{EB50C39A-1A7A-A44E-9DED-23CEE6877721}"/>
              </a:ext>
            </a:extLst>
          </p:cNvPr>
          <p:cNvSpPr>
            <a:spLocks noGrp="1"/>
          </p:cNvSpPr>
          <p:nvPr>
            <p:ph type="ctrTitle"/>
          </p:nvPr>
        </p:nvSpPr>
        <p:spPr>
          <a:xfrm>
            <a:off x="878633" y="1233159"/>
            <a:ext cx="3276253" cy="4105263"/>
          </a:xfrm>
          <a:prstGeom prst="rect">
            <a:avLst/>
          </a:prstGeom>
          <a:solidFill>
            <a:schemeClr val="bg1"/>
          </a:solidFill>
          <a:effectLst>
            <a:outerShdw blurRad="317500" dist="38100" dir="2700000" algn="tl" rotWithShape="0">
              <a:prstClr val="black">
                <a:alpha val="40000"/>
              </a:prstClr>
            </a:outerShdw>
          </a:effectLst>
        </p:spPr>
        <p:txBody>
          <a:bodyPr lIns="180000" tIns="432000" rIns="180000" bIns="432000" anchor="ctr">
            <a:normAutofit/>
          </a:bodyPr>
          <a:lstStyle>
            <a:lvl1pPr algn="l">
              <a:defRPr sz="4400" b="1">
                <a:solidFill>
                  <a:schemeClr val="tx1">
                    <a:lumMod val="85000"/>
                    <a:lumOff val="15000"/>
                  </a:schemeClr>
                </a:solidFill>
                <a:latin typeface="+mn-lt"/>
              </a:defRPr>
            </a:lvl1pPr>
          </a:lstStyle>
          <a:p>
            <a:r>
              <a:rPr lang="pt-BR"/>
              <a:t>Clique para editar o título Mestre</a:t>
            </a:r>
            <a:endParaRPr lang="pt-BR" dirty="0"/>
          </a:p>
        </p:txBody>
      </p:sp>
      <p:pic>
        <p:nvPicPr>
          <p:cNvPr id="4" name="Picture 3" descr="Logo, icon&#10;&#10;Description automatically generated">
            <a:extLst>
              <a:ext uri="{FF2B5EF4-FFF2-40B4-BE49-F238E27FC236}">
                <a16:creationId xmlns:a16="http://schemas.microsoft.com/office/drawing/2014/main" id="{9EFB1415-338C-4E8D-8E9F-E203148DDE84}"/>
              </a:ext>
            </a:extLst>
          </p:cNvPr>
          <p:cNvPicPr>
            <a:picLocks noChangeAspect="1"/>
          </p:cNvPicPr>
          <p:nvPr userDrawn="1"/>
        </p:nvPicPr>
        <p:blipFill>
          <a:blip r:embed="rId3"/>
          <a:stretch>
            <a:fillRect/>
          </a:stretch>
        </p:blipFill>
        <p:spPr>
          <a:xfrm>
            <a:off x="313657" y="5973865"/>
            <a:ext cx="544835" cy="544835"/>
          </a:xfrm>
          <a:prstGeom prst="rect">
            <a:avLst/>
          </a:prstGeom>
        </p:spPr>
      </p:pic>
    </p:spTree>
    <p:extLst>
      <p:ext uri="{BB962C8B-B14F-4D97-AF65-F5344CB8AC3E}">
        <p14:creationId xmlns:p14="http://schemas.microsoft.com/office/powerpoint/2010/main" val="39556899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ítulo grande e conteúdo 2">
    <p:spTree>
      <p:nvGrpSpPr>
        <p:cNvPr id="1" name=""/>
        <p:cNvGrpSpPr/>
        <p:nvPr/>
      </p:nvGrpSpPr>
      <p:grpSpPr>
        <a:xfrm>
          <a:off x="0" y="0"/>
          <a:ext cx="0" cy="0"/>
          <a:chOff x="0" y="0"/>
          <a:chExt cx="0" cy="0"/>
        </a:xfrm>
      </p:grpSpPr>
      <p:sp>
        <p:nvSpPr>
          <p:cNvPr id="10" name="Retângulo 9">
            <a:extLst>
              <a:ext uri="{FF2B5EF4-FFF2-40B4-BE49-F238E27FC236}">
                <a16:creationId xmlns:a16="http://schemas.microsoft.com/office/drawing/2014/main" id="{69722BBC-25A0-F54D-9928-B2CC16BB905E}"/>
              </a:ext>
            </a:extLst>
          </p:cNvPr>
          <p:cNvSpPr/>
          <p:nvPr userDrawn="1"/>
        </p:nvSpPr>
        <p:spPr>
          <a:xfrm>
            <a:off x="-12483" y="-66534"/>
            <a:ext cx="2743200" cy="6957392"/>
          </a:xfrm>
          <a:prstGeom prst="rect">
            <a:avLst/>
          </a:prstGeom>
          <a:solidFill>
            <a:schemeClr val="tx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 name="Espaço Reservado para Número de Slide 5">
            <a:extLst>
              <a:ext uri="{FF2B5EF4-FFF2-40B4-BE49-F238E27FC236}">
                <a16:creationId xmlns:a16="http://schemas.microsoft.com/office/drawing/2014/main" id="{53290875-1D2E-7747-A1D0-8CDFDF90C105}"/>
              </a:ext>
            </a:extLst>
          </p:cNvPr>
          <p:cNvSpPr>
            <a:spLocks noGrp="1"/>
          </p:cNvSpPr>
          <p:nvPr>
            <p:ph type="sldNum" sz="quarter" idx="12"/>
          </p:nvPr>
        </p:nvSpPr>
        <p:spPr>
          <a:xfrm>
            <a:off x="9054741" y="6124574"/>
            <a:ext cx="2743200" cy="365125"/>
          </a:xfrm>
          <a:prstGeom prst="rect">
            <a:avLst/>
          </a:prstGeom>
        </p:spPr>
        <p:txBody>
          <a:bodyPr/>
          <a:lstStyle>
            <a:lvl1pPr algn="r">
              <a:defRPr sz="1400" b="1">
                <a:solidFill>
                  <a:schemeClr val="tx1">
                    <a:lumMod val="65000"/>
                    <a:lumOff val="35000"/>
                  </a:schemeClr>
                </a:solidFill>
              </a:defRPr>
            </a:lvl1pPr>
          </a:lstStyle>
          <a:p>
            <a:fld id="{68B8E45B-633E-9A4F-B2F6-031A690D222E}" type="slidenum">
              <a:rPr lang="pt-BR" smtClean="0"/>
              <a:pPr/>
              <a:t>‹nº›</a:t>
            </a:fld>
            <a:endParaRPr lang="pt-BR" dirty="0"/>
          </a:p>
        </p:txBody>
      </p:sp>
      <p:sp>
        <p:nvSpPr>
          <p:cNvPr id="14" name="Espaço Reservado para Conteúdo 3">
            <a:extLst>
              <a:ext uri="{FF2B5EF4-FFF2-40B4-BE49-F238E27FC236}">
                <a16:creationId xmlns:a16="http://schemas.microsoft.com/office/drawing/2014/main" id="{FB509A49-D603-9147-9E49-91EC95EB70FE}"/>
              </a:ext>
            </a:extLst>
          </p:cNvPr>
          <p:cNvSpPr>
            <a:spLocks noGrp="1"/>
          </p:cNvSpPr>
          <p:nvPr>
            <p:ph sz="half" idx="2"/>
          </p:nvPr>
        </p:nvSpPr>
        <p:spPr>
          <a:xfrm>
            <a:off x="5051276" y="1412776"/>
            <a:ext cx="2880320" cy="1613488"/>
          </a:xfrm>
          <a:prstGeom prst="rect">
            <a:avLst/>
          </a:prstGeom>
        </p:spPr>
        <p:txBody>
          <a:bodyPr/>
          <a:lstStyle>
            <a:lvl1pPr marL="0" indent="0">
              <a:buNone/>
              <a:defRPr b="0">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pt-BR"/>
              <a:t>Clique para editar os estilos de texto Mestres</a:t>
            </a:r>
          </a:p>
        </p:txBody>
      </p:sp>
      <p:sp>
        <p:nvSpPr>
          <p:cNvPr id="7" name="Espaço Reservado para Conteúdo 3">
            <a:extLst>
              <a:ext uri="{FF2B5EF4-FFF2-40B4-BE49-F238E27FC236}">
                <a16:creationId xmlns:a16="http://schemas.microsoft.com/office/drawing/2014/main" id="{9EAB5F1A-5DAB-0245-B18E-4AE1C6E38E6B}"/>
              </a:ext>
            </a:extLst>
          </p:cNvPr>
          <p:cNvSpPr>
            <a:spLocks noGrp="1"/>
          </p:cNvSpPr>
          <p:nvPr>
            <p:ph sz="half" idx="13"/>
          </p:nvPr>
        </p:nvSpPr>
        <p:spPr>
          <a:xfrm>
            <a:off x="8333522" y="1412775"/>
            <a:ext cx="2880320" cy="1613489"/>
          </a:xfrm>
          <a:prstGeom prst="rect">
            <a:avLst/>
          </a:prstGeom>
        </p:spPr>
        <p:txBody>
          <a:bodyPr/>
          <a:lstStyle>
            <a:lvl1pPr marL="0" indent="0">
              <a:buNone/>
              <a:defRPr b="0">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pt-BR"/>
              <a:t>Clique para editar os estilos de texto Mestres</a:t>
            </a:r>
          </a:p>
        </p:txBody>
      </p:sp>
      <p:sp>
        <p:nvSpPr>
          <p:cNvPr id="9" name="Espaço Reservado para Conteúdo 3">
            <a:extLst>
              <a:ext uri="{FF2B5EF4-FFF2-40B4-BE49-F238E27FC236}">
                <a16:creationId xmlns:a16="http://schemas.microsoft.com/office/drawing/2014/main" id="{A6160E21-83BA-2E4C-A360-2C2007005532}"/>
              </a:ext>
            </a:extLst>
          </p:cNvPr>
          <p:cNvSpPr>
            <a:spLocks noGrp="1"/>
          </p:cNvSpPr>
          <p:nvPr>
            <p:ph sz="half" idx="14"/>
          </p:nvPr>
        </p:nvSpPr>
        <p:spPr>
          <a:xfrm>
            <a:off x="5051276" y="3458312"/>
            <a:ext cx="2880320" cy="1613488"/>
          </a:xfrm>
          <a:prstGeom prst="rect">
            <a:avLst/>
          </a:prstGeom>
        </p:spPr>
        <p:txBody>
          <a:bodyPr/>
          <a:lstStyle>
            <a:lvl1pPr marL="0" indent="0">
              <a:buNone/>
              <a:defRPr b="0">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pt-BR"/>
              <a:t>Clique para editar os estilos de texto Mestres</a:t>
            </a:r>
          </a:p>
        </p:txBody>
      </p:sp>
      <p:sp>
        <p:nvSpPr>
          <p:cNvPr id="11" name="Espaço Reservado para Conteúdo 3">
            <a:extLst>
              <a:ext uri="{FF2B5EF4-FFF2-40B4-BE49-F238E27FC236}">
                <a16:creationId xmlns:a16="http://schemas.microsoft.com/office/drawing/2014/main" id="{CEC0F90B-6E6F-1046-844E-9036021ACDFE}"/>
              </a:ext>
            </a:extLst>
          </p:cNvPr>
          <p:cNvSpPr>
            <a:spLocks noGrp="1"/>
          </p:cNvSpPr>
          <p:nvPr>
            <p:ph sz="half" idx="15"/>
          </p:nvPr>
        </p:nvSpPr>
        <p:spPr>
          <a:xfrm>
            <a:off x="8333522" y="3458311"/>
            <a:ext cx="2880320" cy="1613489"/>
          </a:xfrm>
          <a:prstGeom prst="rect">
            <a:avLst/>
          </a:prstGeom>
        </p:spPr>
        <p:txBody>
          <a:bodyPr/>
          <a:lstStyle>
            <a:lvl1pPr marL="0" indent="0">
              <a:buNone/>
              <a:defRPr b="0">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pt-BR"/>
              <a:t>Clique para editar os estilos de texto Mestres</a:t>
            </a:r>
          </a:p>
        </p:txBody>
      </p:sp>
      <p:pic>
        <p:nvPicPr>
          <p:cNvPr id="12" name="Imagem 11">
            <a:extLst>
              <a:ext uri="{FF2B5EF4-FFF2-40B4-BE49-F238E27FC236}">
                <a16:creationId xmlns:a16="http://schemas.microsoft.com/office/drawing/2014/main" id="{95E04EA0-3F96-2F49-999C-013A03ADDB57}"/>
              </a:ext>
            </a:extLst>
          </p:cNvPr>
          <p:cNvPicPr>
            <a:picLocks noChangeAspect="1"/>
          </p:cNvPicPr>
          <p:nvPr userDrawn="1"/>
        </p:nvPicPr>
        <p:blipFill rotWithShape="1">
          <a:blip r:embed="rId2">
            <a:alphaModFix amt="11000"/>
          </a:blip>
          <a:srcRect l="70343" t="41494"/>
          <a:stretch/>
        </p:blipFill>
        <p:spPr>
          <a:xfrm>
            <a:off x="-1" y="-1"/>
            <a:ext cx="2242217" cy="4012313"/>
          </a:xfrm>
          <a:prstGeom prst="rect">
            <a:avLst/>
          </a:prstGeom>
        </p:spPr>
      </p:pic>
      <p:sp>
        <p:nvSpPr>
          <p:cNvPr id="18" name="Título 1">
            <a:extLst>
              <a:ext uri="{FF2B5EF4-FFF2-40B4-BE49-F238E27FC236}">
                <a16:creationId xmlns:a16="http://schemas.microsoft.com/office/drawing/2014/main" id="{EB50C39A-1A7A-A44E-9DED-23CEE6877721}"/>
              </a:ext>
            </a:extLst>
          </p:cNvPr>
          <p:cNvSpPr>
            <a:spLocks noGrp="1"/>
          </p:cNvSpPr>
          <p:nvPr>
            <p:ph type="ctrTitle"/>
          </p:nvPr>
        </p:nvSpPr>
        <p:spPr>
          <a:xfrm>
            <a:off x="878633" y="1233159"/>
            <a:ext cx="3276253" cy="4105263"/>
          </a:xfrm>
          <a:prstGeom prst="rect">
            <a:avLst/>
          </a:prstGeom>
          <a:solidFill>
            <a:schemeClr val="bg1"/>
          </a:solidFill>
          <a:effectLst>
            <a:outerShdw blurRad="317500" dist="38100" dir="2700000" algn="tl" rotWithShape="0">
              <a:prstClr val="black">
                <a:alpha val="40000"/>
              </a:prstClr>
            </a:outerShdw>
          </a:effectLst>
        </p:spPr>
        <p:txBody>
          <a:bodyPr lIns="180000" tIns="432000" rIns="180000" bIns="432000" anchor="ctr">
            <a:normAutofit/>
          </a:bodyPr>
          <a:lstStyle>
            <a:lvl1pPr algn="l">
              <a:defRPr sz="4400" b="1">
                <a:solidFill>
                  <a:schemeClr val="tx1">
                    <a:lumMod val="85000"/>
                    <a:lumOff val="15000"/>
                  </a:schemeClr>
                </a:solidFill>
                <a:latin typeface="+mn-lt"/>
              </a:defRPr>
            </a:lvl1pPr>
          </a:lstStyle>
          <a:p>
            <a:r>
              <a:rPr lang="pt-BR"/>
              <a:t>Clique para editar o título Mestre</a:t>
            </a:r>
            <a:endParaRPr lang="pt-BR" dirty="0"/>
          </a:p>
        </p:txBody>
      </p:sp>
      <p:pic>
        <p:nvPicPr>
          <p:cNvPr id="3" name="Picture 2" descr="Logo, icon&#10;&#10;Description automatically generated">
            <a:extLst>
              <a:ext uri="{FF2B5EF4-FFF2-40B4-BE49-F238E27FC236}">
                <a16:creationId xmlns:a16="http://schemas.microsoft.com/office/drawing/2014/main" id="{990F5B09-DCBF-4022-9839-BD20B8A9DEE2}"/>
              </a:ext>
            </a:extLst>
          </p:cNvPr>
          <p:cNvPicPr>
            <a:picLocks noChangeAspect="1"/>
          </p:cNvPicPr>
          <p:nvPr userDrawn="1"/>
        </p:nvPicPr>
        <p:blipFill>
          <a:blip r:embed="rId3"/>
          <a:stretch>
            <a:fillRect/>
          </a:stretch>
        </p:blipFill>
        <p:spPr>
          <a:xfrm>
            <a:off x="394059" y="5939548"/>
            <a:ext cx="544835" cy="544835"/>
          </a:xfrm>
          <a:prstGeom prst="rect">
            <a:avLst/>
          </a:prstGeom>
        </p:spPr>
      </p:pic>
    </p:spTree>
    <p:extLst>
      <p:ext uri="{BB962C8B-B14F-4D97-AF65-F5344CB8AC3E}">
        <p14:creationId xmlns:p14="http://schemas.microsoft.com/office/powerpoint/2010/main" val="19905208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lide de Abertura com Imagem">
    <p:spTree>
      <p:nvGrpSpPr>
        <p:cNvPr id="1" name=""/>
        <p:cNvGrpSpPr/>
        <p:nvPr/>
      </p:nvGrpSpPr>
      <p:grpSpPr>
        <a:xfrm>
          <a:off x="0" y="0"/>
          <a:ext cx="0" cy="0"/>
          <a:chOff x="0" y="0"/>
          <a:chExt cx="0" cy="0"/>
        </a:xfrm>
      </p:grpSpPr>
      <p:pic>
        <p:nvPicPr>
          <p:cNvPr id="22" name="Imagem 21">
            <a:extLst>
              <a:ext uri="{FF2B5EF4-FFF2-40B4-BE49-F238E27FC236}">
                <a16:creationId xmlns:a16="http://schemas.microsoft.com/office/drawing/2014/main" id="{A2C21CFE-8102-7747-8306-0AC3F48E77AC}"/>
              </a:ext>
            </a:extLst>
          </p:cNvPr>
          <p:cNvPicPr>
            <a:picLocks noChangeAspect="1"/>
          </p:cNvPicPr>
          <p:nvPr userDrawn="1"/>
        </p:nvPicPr>
        <p:blipFill rotWithShape="1">
          <a:blip r:embed="rId2">
            <a:alphaModFix amt="11000"/>
          </a:blip>
          <a:srcRect r="29846" b="61287"/>
          <a:stretch/>
        </p:blipFill>
        <p:spPr>
          <a:xfrm>
            <a:off x="6888088" y="4203024"/>
            <a:ext cx="5303912" cy="2654976"/>
          </a:xfrm>
          <a:prstGeom prst="rect">
            <a:avLst/>
          </a:prstGeom>
          <a:effectLst>
            <a:outerShdw blurRad="50800" dist="50800" dir="5400000" algn="ctr" rotWithShape="0">
              <a:srgbClr val="000000">
                <a:alpha val="0"/>
              </a:srgbClr>
            </a:outerShdw>
          </a:effectLst>
        </p:spPr>
      </p:pic>
      <p:sp>
        <p:nvSpPr>
          <p:cNvPr id="15" name="Espaço Reservado para Imagem 13">
            <a:extLst>
              <a:ext uri="{FF2B5EF4-FFF2-40B4-BE49-F238E27FC236}">
                <a16:creationId xmlns:a16="http://schemas.microsoft.com/office/drawing/2014/main" id="{7A25A5A3-27D1-B94B-8150-80152A9F1297}"/>
              </a:ext>
            </a:extLst>
          </p:cNvPr>
          <p:cNvSpPr>
            <a:spLocks noGrp="1"/>
          </p:cNvSpPr>
          <p:nvPr>
            <p:ph type="pic" sz="quarter" idx="13"/>
          </p:nvPr>
        </p:nvSpPr>
        <p:spPr>
          <a:xfrm>
            <a:off x="0" y="3213100"/>
            <a:ext cx="12192000" cy="2235200"/>
          </a:xfrm>
          <a:prstGeom prst="rect">
            <a:avLst/>
          </a:prstGeom>
        </p:spPr>
        <p:txBody>
          <a:bodyPr/>
          <a:lstStyle/>
          <a:p>
            <a:r>
              <a:rPr lang="pt-BR"/>
              <a:t>Clique no ícone para adicionar uma imagem</a:t>
            </a:r>
            <a:endParaRPr lang="pt-BR" dirty="0"/>
          </a:p>
        </p:txBody>
      </p:sp>
      <p:sp>
        <p:nvSpPr>
          <p:cNvPr id="19" name="Título 1">
            <a:extLst>
              <a:ext uri="{FF2B5EF4-FFF2-40B4-BE49-F238E27FC236}">
                <a16:creationId xmlns:a16="http://schemas.microsoft.com/office/drawing/2014/main" id="{F0E34705-9872-514A-87B3-9A1AA3D0DC95}"/>
              </a:ext>
            </a:extLst>
          </p:cNvPr>
          <p:cNvSpPr>
            <a:spLocks noGrp="1"/>
          </p:cNvSpPr>
          <p:nvPr>
            <p:ph type="ctrTitle"/>
          </p:nvPr>
        </p:nvSpPr>
        <p:spPr>
          <a:xfrm>
            <a:off x="1055437" y="1495399"/>
            <a:ext cx="7488832" cy="1446550"/>
          </a:xfrm>
          <a:prstGeom prst="rect">
            <a:avLst/>
          </a:prstGeom>
        </p:spPr>
        <p:txBody>
          <a:bodyPr anchor="b">
            <a:normAutofit/>
          </a:bodyPr>
          <a:lstStyle>
            <a:lvl1pPr algn="l">
              <a:defRPr sz="4400" b="1">
                <a:latin typeface="+mn-lt"/>
              </a:defRPr>
            </a:lvl1pPr>
          </a:lstStyle>
          <a:p>
            <a:r>
              <a:rPr lang="pt-BR"/>
              <a:t>Clique para editar o título Mestre</a:t>
            </a:r>
            <a:endParaRPr lang="pt-BR" dirty="0"/>
          </a:p>
        </p:txBody>
      </p:sp>
      <p:sp>
        <p:nvSpPr>
          <p:cNvPr id="21" name="Espaço Reservado para Texto 13">
            <a:extLst>
              <a:ext uri="{FF2B5EF4-FFF2-40B4-BE49-F238E27FC236}">
                <a16:creationId xmlns:a16="http://schemas.microsoft.com/office/drawing/2014/main" id="{67B43C3C-9AA1-2944-B92D-A8B1897FD053}"/>
              </a:ext>
            </a:extLst>
          </p:cNvPr>
          <p:cNvSpPr>
            <a:spLocks noGrp="1"/>
          </p:cNvSpPr>
          <p:nvPr>
            <p:ph type="body" sz="quarter" idx="15" hasCustomPrompt="1"/>
          </p:nvPr>
        </p:nvSpPr>
        <p:spPr>
          <a:xfrm>
            <a:off x="1055437" y="5719451"/>
            <a:ext cx="4500051" cy="288925"/>
          </a:xfrm>
          <a:prstGeom prst="rect">
            <a:avLst/>
          </a:prstGeom>
        </p:spPr>
        <p:txBody>
          <a:bodyPr>
            <a:noAutofit/>
          </a:bodyPr>
          <a:lstStyle>
            <a:lvl1pPr marL="0" indent="0" algn="l">
              <a:buNone/>
              <a:defRPr sz="1600">
                <a:solidFill>
                  <a:schemeClr val="tx1">
                    <a:lumMod val="65000"/>
                    <a:lumOff val="35000"/>
                  </a:schemeClr>
                </a:solidFill>
              </a:defRPr>
            </a:lvl1pPr>
            <a:lvl2pPr>
              <a:defRPr sz="1600"/>
            </a:lvl2pPr>
            <a:lvl3pPr>
              <a:defRPr sz="1600"/>
            </a:lvl3pPr>
            <a:lvl4pPr>
              <a:defRPr sz="1600"/>
            </a:lvl4pPr>
            <a:lvl5pPr>
              <a:defRPr sz="1600"/>
            </a:lvl5pPr>
          </a:lstStyle>
          <a:p>
            <a:pPr lvl="0"/>
            <a:r>
              <a:rPr lang="pt-BR" dirty="0"/>
              <a:t>Nome do professor</a:t>
            </a:r>
          </a:p>
        </p:txBody>
      </p:sp>
      <p:pic>
        <p:nvPicPr>
          <p:cNvPr id="8" name="Picture 7" descr="Logo, company name&#10;&#10;Description automatically generated">
            <a:extLst>
              <a:ext uri="{FF2B5EF4-FFF2-40B4-BE49-F238E27FC236}">
                <a16:creationId xmlns:a16="http://schemas.microsoft.com/office/drawing/2014/main" id="{B18E27BE-E185-4142-8C64-35190225FA8A}"/>
              </a:ext>
            </a:extLst>
          </p:cNvPr>
          <p:cNvPicPr>
            <a:picLocks noChangeAspect="1"/>
          </p:cNvPicPr>
          <p:nvPr userDrawn="1"/>
        </p:nvPicPr>
        <p:blipFill>
          <a:blip r:embed="rId3"/>
          <a:stretch>
            <a:fillRect/>
          </a:stretch>
        </p:blipFill>
        <p:spPr>
          <a:xfrm>
            <a:off x="0" y="0"/>
            <a:ext cx="2135560" cy="853472"/>
          </a:xfrm>
          <a:prstGeom prst="rect">
            <a:avLst/>
          </a:prstGeom>
        </p:spPr>
      </p:pic>
    </p:spTree>
    <p:extLst>
      <p:ext uri="{BB962C8B-B14F-4D97-AF65-F5344CB8AC3E}">
        <p14:creationId xmlns:p14="http://schemas.microsoft.com/office/powerpoint/2010/main" val="104404696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ítulo grande e imagens">
    <p:spTree>
      <p:nvGrpSpPr>
        <p:cNvPr id="1" name=""/>
        <p:cNvGrpSpPr/>
        <p:nvPr/>
      </p:nvGrpSpPr>
      <p:grpSpPr>
        <a:xfrm>
          <a:off x="0" y="0"/>
          <a:ext cx="0" cy="0"/>
          <a:chOff x="0" y="0"/>
          <a:chExt cx="0" cy="0"/>
        </a:xfrm>
      </p:grpSpPr>
      <p:sp>
        <p:nvSpPr>
          <p:cNvPr id="10" name="Retângulo 9">
            <a:extLst>
              <a:ext uri="{FF2B5EF4-FFF2-40B4-BE49-F238E27FC236}">
                <a16:creationId xmlns:a16="http://schemas.microsoft.com/office/drawing/2014/main" id="{69722BBC-25A0-F54D-9928-B2CC16BB905E}"/>
              </a:ext>
            </a:extLst>
          </p:cNvPr>
          <p:cNvSpPr/>
          <p:nvPr userDrawn="1"/>
        </p:nvSpPr>
        <p:spPr>
          <a:xfrm>
            <a:off x="-12483" y="-66534"/>
            <a:ext cx="2743200" cy="6957392"/>
          </a:xfrm>
          <a:prstGeom prst="rect">
            <a:avLst/>
          </a:prstGeom>
          <a:solidFill>
            <a:schemeClr val="tx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 name="Espaço Reservado para Número de Slide 5">
            <a:extLst>
              <a:ext uri="{FF2B5EF4-FFF2-40B4-BE49-F238E27FC236}">
                <a16:creationId xmlns:a16="http://schemas.microsoft.com/office/drawing/2014/main" id="{53290875-1D2E-7747-A1D0-8CDFDF90C105}"/>
              </a:ext>
            </a:extLst>
          </p:cNvPr>
          <p:cNvSpPr>
            <a:spLocks noGrp="1"/>
          </p:cNvSpPr>
          <p:nvPr>
            <p:ph type="sldNum" sz="quarter" idx="12"/>
          </p:nvPr>
        </p:nvSpPr>
        <p:spPr>
          <a:xfrm>
            <a:off x="9054741" y="6124574"/>
            <a:ext cx="2743200" cy="365125"/>
          </a:xfrm>
          <a:prstGeom prst="rect">
            <a:avLst/>
          </a:prstGeom>
        </p:spPr>
        <p:txBody>
          <a:bodyPr/>
          <a:lstStyle>
            <a:lvl1pPr algn="r">
              <a:defRPr sz="1400" b="1">
                <a:solidFill>
                  <a:schemeClr val="tx1">
                    <a:lumMod val="65000"/>
                    <a:lumOff val="35000"/>
                  </a:schemeClr>
                </a:solidFill>
              </a:defRPr>
            </a:lvl1pPr>
          </a:lstStyle>
          <a:p>
            <a:fld id="{68B8E45B-633E-9A4F-B2F6-031A690D222E}" type="slidenum">
              <a:rPr lang="pt-BR" smtClean="0"/>
              <a:pPr/>
              <a:t>‹nº›</a:t>
            </a:fld>
            <a:endParaRPr lang="pt-BR" dirty="0"/>
          </a:p>
        </p:txBody>
      </p:sp>
      <p:sp>
        <p:nvSpPr>
          <p:cNvPr id="12" name="Espaço Reservado para Imagem 2">
            <a:extLst>
              <a:ext uri="{FF2B5EF4-FFF2-40B4-BE49-F238E27FC236}">
                <a16:creationId xmlns:a16="http://schemas.microsoft.com/office/drawing/2014/main" id="{02CECFCD-475A-1148-AEA9-662964EFB0C3}"/>
              </a:ext>
            </a:extLst>
          </p:cNvPr>
          <p:cNvSpPr>
            <a:spLocks noGrp="1"/>
          </p:cNvSpPr>
          <p:nvPr>
            <p:ph type="pic" sz="quarter" idx="16"/>
          </p:nvPr>
        </p:nvSpPr>
        <p:spPr>
          <a:xfrm>
            <a:off x="5051425" y="1412875"/>
            <a:ext cx="2879725" cy="1612900"/>
          </a:xfrm>
          <a:prstGeom prst="rect">
            <a:avLst/>
          </a:prstGeom>
        </p:spPr>
        <p:txBody>
          <a:bodyPr/>
          <a:lstStyle/>
          <a:p>
            <a:r>
              <a:rPr lang="pt-BR"/>
              <a:t>Clique no ícone para adicionar uma imagem</a:t>
            </a:r>
          </a:p>
        </p:txBody>
      </p:sp>
      <p:sp>
        <p:nvSpPr>
          <p:cNvPr id="15" name="Espaço Reservado para Imagem 2">
            <a:extLst>
              <a:ext uri="{FF2B5EF4-FFF2-40B4-BE49-F238E27FC236}">
                <a16:creationId xmlns:a16="http://schemas.microsoft.com/office/drawing/2014/main" id="{F2C3B1B5-1CD4-7E44-A8EB-1C33DA69E53B}"/>
              </a:ext>
            </a:extLst>
          </p:cNvPr>
          <p:cNvSpPr>
            <a:spLocks noGrp="1"/>
          </p:cNvSpPr>
          <p:nvPr>
            <p:ph type="pic" sz="quarter" idx="17"/>
          </p:nvPr>
        </p:nvSpPr>
        <p:spPr>
          <a:xfrm>
            <a:off x="8333522" y="1404636"/>
            <a:ext cx="2879725" cy="1612900"/>
          </a:xfrm>
          <a:prstGeom prst="rect">
            <a:avLst/>
          </a:prstGeom>
        </p:spPr>
        <p:txBody>
          <a:bodyPr/>
          <a:lstStyle/>
          <a:p>
            <a:r>
              <a:rPr lang="pt-BR"/>
              <a:t>Clique no ícone para adicionar uma imagem</a:t>
            </a:r>
          </a:p>
        </p:txBody>
      </p:sp>
      <p:sp>
        <p:nvSpPr>
          <p:cNvPr id="17" name="Espaço Reservado para Imagem 2">
            <a:extLst>
              <a:ext uri="{FF2B5EF4-FFF2-40B4-BE49-F238E27FC236}">
                <a16:creationId xmlns:a16="http://schemas.microsoft.com/office/drawing/2014/main" id="{004209FA-B2FE-194A-8D8F-8810AE369178}"/>
              </a:ext>
            </a:extLst>
          </p:cNvPr>
          <p:cNvSpPr>
            <a:spLocks noGrp="1"/>
          </p:cNvSpPr>
          <p:nvPr>
            <p:ph type="pic" sz="quarter" idx="18"/>
          </p:nvPr>
        </p:nvSpPr>
        <p:spPr>
          <a:xfrm>
            <a:off x="5046002" y="3485830"/>
            <a:ext cx="2879725" cy="1612900"/>
          </a:xfrm>
          <a:prstGeom prst="rect">
            <a:avLst/>
          </a:prstGeom>
        </p:spPr>
        <p:txBody>
          <a:bodyPr/>
          <a:lstStyle/>
          <a:p>
            <a:r>
              <a:rPr lang="pt-BR"/>
              <a:t>Clique no ícone para adicionar uma imagem</a:t>
            </a:r>
          </a:p>
        </p:txBody>
      </p:sp>
      <p:sp>
        <p:nvSpPr>
          <p:cNvPr id="21" name="Espaço Reservado para Imagem 2">
            <a:extLst>
              <a:ext uri="{FF2B5EF4-FFF2-40B4-BE49-F238E27FC236}">
                <a16:creationId xmlns:a16="http://schemas.microsoft.com/office/drawing/2014/main" id="{1E713CC1-28FE-0B4C-BDCE-9F6BAE02A739}"/>
              </a:ext>
            </a:extLst>
          </p:cNvPr>
          <p:cNvSpPr>
            <a:spLocks noGrp="1"/>
          </p:cNvSpPr>
          <p:nvPr>
            <p:ph type="pic" sz="quarter" idx="19"/>
          </p:nvPr>
        </p:nvSpPr>
        <p:spPr>
          <a:xfrm>
            <a:off x="8333521" y="3458900"/>
            <a:ext cx="2879725" cy="1612900"/>
          </a:xfrm>
          <a:prstGeom prst="rect">
            <a:avLst/>
          </a:prstGeom>
        </p:spPr>
        <p:txBody>
          <a:bodyPr/>
          <a:lstStyle/>
          <a:p>
            <a:r>
              <a:rPr lang="pt-BR"/>
              <a:t>Clique no ícone para adicionar uma imagem</a:t>
            </a:r>
          </a:p>
        </p:txBody>
      </p:sp>
      <p:pic>
        <p:nvPicPr>
          <p:cNvPr id="22" name="Imagem 21">
            <a:extLst>
              <a:ext uri="{FF2B5EF4-FFF2-40B4-BE49-F238E27FC236}">
                <a16:creationId xmlns:a16="http://schemas.microsoft.com/office/drawing/2014/main" id="{8DCBE99C-C485-5942-BD67-F8BE00FA8D60}"/>
              </a:ext>
            </a:extLst>
          </p:cNvPr>
          <p:cNvPicPr>
            <a:picLocks noChangeAspect="1"/>
          </p:cNvPicPr>
          <p:nvPr userDrawn="1"/>
        </p:nvPicPr>
        <p:blipFill rotWithShape="1">
          <a:blip r:embed="rId2">
            <a:alphaModFix amt="11000"/>
          </a:blip>
          <a:srcRect l="70343" t="41494"/>
          <a:stretch/>
        </p:blipFill>
        <p:spPr>
          <a:xfrm>
            <a:off x="-1" y="-1"/>
            <a:ext cx="2242217" cy="4012313"/>
          </a:xfrm>
          <a:prstGeom prst="rect">
            <a:avLst/>
          </a:prstGeom>
        </p:spPr>
      </p:pic>
      <p:sp>
        <p:nvSpPr>
          <p:cNvPr id="18" name="Título 1">
            <a:extLst>
              <a:ext uri="{FF2B5EF4-FFF2-40B4-BE49-F238E27FC236}">
                <a16:creationId xmlns:a16="http://schemas.microsoft.com/office/drawing/2014/main" id="{EB50C39A-1A7A-A44E-9DED-23CEE6877721}"/>
              </a:ext>
            </a:extLst>
          </p:cNvPr>
          <p:cNvSpPr>
            <a:spLocks noGrp="1"/>
          </p:cNvSpPr>
          <p:nvPr>
            <p:ph type="ctrTitle"/>
          </p:nvPr>
        </p:nvSpPr>
        <p:spPr>
          <a:xfrm>
            <a:off x="878633" y="1233159"/>
            <a:ext cx="3276253" cy="4105263"/>
          </a:xfrm>
          <a:prstGeom prst="rect">
            <a:avLst/>
          </a:prstGeom>
          <a:solidFill>
            <a:schemeClr val="bg1"/>
          </a:solidFill>
          <a:effectLst>
            <a:outerShdw blurRad="317500" dist="38100" dir="2700000" algn="tl" rotWithShape="0">
              <a:prstClr val="black">
                <a:alpha val="40000"/>
              </a:prstClr>
            </a:outerShdw>
          </a:effectLst>
        </p:spPr>
        <p:txBody>
          <a:bodyPr lIns="180000" tIns="432000" rIns="180000" bIns="432000" anchor="ctr">
            <a:normAutofit/>
          </a:bodyPr>
          <a:lstStyle>
            <a:lvl1pPr algn="l">
              <a:defRPr sz="4400" b="1">
                <a:solidFill>
                  <a:schemeClr val="tx1">
                    <a:lumMod val="85000"/>
                    <a:lumOff val="15000"/>
                  </a:schemeClr>
                </a:solidFill>
                <a:latin typeface="+mn-lt"/>
              </a:defRPr>
            </a:lvl1pPr>
          </a:lstStyle>
          <a:p>
            <a:r>
              <a:rPr lang="pt-BR"/>
              <a:t>Clique para editar o título Mestre</a:t>
            </a:r>
            <a:endParaRPr lang="pt-BR" dirty="0"/>
          </a:p>
        </p:txBody>
      </p:sp>
      <p:pic>
        <p:nvPicPr>
          <p:cNvPr id="3" name="Picture 2" descr="Logo, icon&#10;&#10;Description automatically generated">
            <a:extLst>
              <a:ext uri="{FF2B5EF4-FFF2-40B4-BE49-F238E27FC236}">
                <a16:creationId xmlns:a16="http://schemas.microsoft.com/office/drawing/2014/main" id="{E0F2ABCD-B04B-433E-9F1B-FC5385DED7A7}"/>
              </a:ext>
            </a:extLst>
          </p:cNvPr>
          <p:cNvPicPr>
            <a:picLocks noChangeAspect="1"/>
          </p:cNvPicPr>
          <p:nvPr userDrawn="1"/>
        </p:nvPicPr>
        <p:blipFill>
          <a:blip r:embed="rId3"/>
          <a:stretch>
            <a:fillRect/>
          </a:stretch>
        </p:blipFill>
        <p:spPr>
          <a:xfrm>
            <a:off x="323175" y="6034718"/>
            <a:ext cx="544835" cy="544835"/>
          </a:xfrm>
          <a:prstGeom prst="rect">
            <a:avLst/>
          </a:prstGeom>
        </p:spPr>
      </p:pic>
    </p:spTree>
    <p:extLst>
      <p:ext uri="{BB962C8B-B14F-4D97-AF65-F5344CB8AC3E}">
        <p14:creationId xmlns:p14="http://schemas.microsoft.com/office/powerpoint/2010/main" val="4717144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m, título e conteúdo">
    <p:spTree>
      <p:nvGrpSpPr>
        <p:cNvPr id="1" name=""/>
        <p:cNvGrpSpPr/>
        <p:nvPr/>
      </p:nvGrpSpPr>
      <p:grpSpPr>
        <a:xfrm>
          <a:off x="0" y="0"/>
          <a:ext cx="0" cy="0"/>
          <a:chOff x="0" y="0"/>
          <a:chExt cx="0" cy="0"/>
        </a:xfrm>
      </p:grpSpPr>
      <p:sp>
        <p:nvSpPr>
          <p:cNvPr id="6" name="Espaço Reservado para Número de Slide 5">
            <a:extLst>
              <a:ext uri="{FF2B5EF4-FFF2-40B4-BE49-F238E27FC236}">
                <a16:creationId xmlns:a16="http://schemas.microsoft.com/office/drawing/2014/main" id="{53290875-1D2E-7747-A1D0-8CDFDF90C105}"/>
              </a:ext>
            </a:extLst>
          </p:cNvPr>
          <p:cNvSpPr>
            <a:spLocks noGrp="1"/>
          </p:cNvSpPr>
          <p:nvPr>
            <p:ph type="sldNum" sz="quarter" idx="12"/>
          </p:nvPr>
        </p:nvSpPr>
        <p:spPr>
          <a:xfrm>
            <a:off x="9054741" y="6124574"/>
            <a:ext cx="2743200" cy="365125"/>
          </a:xfrm>
          <a:prstGeom prst="rect">
            <a:avLst/>
          </a:prstGeom>
        </p:spPr>
        <p:txBody>
          <a:bodyPr/>
          <a:lstStyle>
            <a:lvl1pPr algn="r">
              <a:defRPr sz="1400" b="1">
                <a:solidFill>
                  <a:schemeClr val="tx1">
                    <a:lumMod val="65000"/>
                    <a:lumOff val="35000"/>
                  </a:schemeClr>
                </a:solidFill>
              </a:defRPr>
            </a:lvl1pPr>
          </a:lstStyle>
          <a:p>
            <a:fld id="{68B8E45B-633E-9A4F-B2F6-031A690D222E}" type="slidenum">
              <a:rPr lang="pt-BR" smtClean="0"/>
              <a:pPr/>
              <a:t>‹nº›</a:t>
            </a:fld>
            <a:endParaRPr lang="pt-BR" dirty="0"/>
          </a:p>
        </p:txBody>
      </p:sp>
      <p:sp>
        <p:nvSpPr>
          <p:cNvPr id="11" name="Espaço Reservado para Imagem 13">
            <a:extLst>
              <a:ext uri="{FF2B5EF4-FFF2-40B4-BE49-F238E27FC236}">
                <a16:creationId xmlns:a16="http://schemas.microsoft.com/office/drawing/2014/main" id="{3F812B2F-99CD-0C42-9DB1-853B5F7FB73B}"/>
              </a:ext>
            </a:extLst>
          </p:cNvPr>
          <p:cNvSpPr>
            <a:spLocks noGrp="1"/>
          </p:cNvSpPr>
          <p:nvPr>
            <p:ph type="pic" sz="quarter" idx="13"/>
          </p:nvPr>
        </p:nvSpPr>
        <p:spPr>
          <a:xfrm>
            <a:off x="0" y="0"/>
            <a:ext cx="12192000" cy="2247776"/>
          </a:xfrm>
          <a:prstGeom prst="rect">
            <a:avLst/>
          </a:prstGeom>
        </p:spPr>
        <p:txBody>
          <a:bodyPr/>
          <a:lstStyle/>
          <a:p>
            <a:r>
              <a:rPr lang="pt-BR"/>
              <a:t>Clique no ícone para adicionar uma imagem</a:t>
            </a:r>
            <a:endParaRPr lang="pt-BR" dirty="0"/>
          </a:p>
        </p:txBody>
      </p:sp>
      <p:sp>
        <p:nvSpPr>
          <p:cNvPr id="13" name="Espaço Reservado para Conteúdo 3">
            <a:extLst>
              <a:ext uri="{FF2B5EF4-FFF2-40B4-BE49-F238E27FC236}">
                <a16:creationId xmlns:a16="http://schemas.microsoft.com/office/drawing/2014/main" id="{30822D5E-3E94-024A-B52A-8B12C62E6FBA}"/>
              </a:ext>
            </a:extLst>
          </p:cNvPr>
          <p:cNvSpPr>
            <a:spLocks noGrp="1"/>
          </p:cNvSpPr>
          <p:nvPr>
            <p:ph sz="half" idx="2"/>
          </p:nvPr>
        </p:nvSpPr>
        <p:spPr>
          <a:xfrm>
            <a:off x="1063553" y="3610438"/>
            <a:ext cx="10060432" cy="1978802"/>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BR" dirty="0"/>
          </a:p>
        </p:txBody>
      </p:sp>
      <p:sp>
        <p:nvSpPr>
          <p:cNvPr id="18" name="Título 1">
            <a:extLst>
              <a:ext uri="{FF2B5EF4-FFF2-40B4-BE49-F238E27FC236}">
                <a16:creationId xmlns:a16="http://schemas.microsoft.com/office/drawing/2014/main" id="{EB50C39A-1A7A-A44E-9DED-23CEE6877721}"/>
              </a:ext>
            </a:extLst>
          </p:cNvPr>
          <p:cNvSpPr>
            <a:spLocks noGrp="1"/>
          </p:cNvSpPr>
          <p:nvPr>
            <p:ph type="ctrTitle"/>
          </p:nvPr>
        </p:nvSpPr>
        <p:spPr>
          <a:xfrm>
            <a:off x="3271292" y="1557216"/>
            <a:ext cx="5649415" cy="1690347"/>
          </a:xfrm>
          <a:prstGeom prst="rect">
            <a:avLst/>
          </a:prstGeom>
          <a:solidFill>
            <a:schemeClr val="bg1"/>
          </a:solidFill>
          <a:effectLst>
            <a:outerShdw blurRad="317500" dist="38100" dir="2700000" algn="tl" rotWithShape="0">
              <a:prstClr val="black">
                <a:alpha val="40000"/>
              </a:prstClr>
            </a:outerShdw>
          </a:effectLst>
        </p:spPr>
        <p:txBody>
          <a:bodyPr lIns="180000" tIns="432000" rIns="180000" bIns="432000" anchor="ctr">
            <a:normAutofit/>
          </a:bodyPr>
          <a:lstStyle>
            <a:lvl1pPr algn="ctr">
              <a:defRPr sz="4400" b="1">
                <a:solidFill>
                  <a:schemeClr val="tx1">
                    <a:lumMod val="85000"/>
                    <a:lumOff val="15000"/>
                  </a:schemeClr>
                </a:solidFill>
                <a:latin typeface="+mn-lt"/>
              </a:defRPr>
            </a:lvl1pPr>
          </a:lstStyle>
          <a:p>
            <a:r>
              <a:rPr lang="pt-BR"/>
              <a:t>Clique para editar o título Mestre</a:t>
            </a:r>
            <a:endParaRPr lang="pt-BR" dirty="0"/>
          </a:p>
        </p:txBody>
      </p:sp>
      <p:pic>
        <p:nvPicPr>
          <p:cNvPr id="3" name="Picture 2" descr="Logo, icon&#10;&#10;Description automatically generated">
            <a:extLst>
              <a:ext uri="{FF2B5EF4-FFF2-40B4-BE49-F238E27FC236}">
                <a16:creationId xmlns:a16="http://schemas.microsoft.com/office/drawing/2014/main" id="{53806900-7C34-4857-944A-0F1E9F8B1BED}"/>
              </a:ext>
            </a:extLst>
          </p:cNvPr>
          <p:cNvPicPr>
            <a:picLocks noChangeAspect="1"/>
          </p:cNvPicPr>
          <p:nvPr userDrawn="1"/>
        </p:nvPicPr>
        <p:blipFill>
          <a:blip r:embed="rId2"/>
          <a:stretch>
            <a:fillRect/>
          </a:stretch>
        </p:blipFill>
        <p:spPr>
          <a:xfrm>
            <a:off x="355073" y="5944864"/>
            <a:ext cx="544835" cy="544835"/>
          </a:xfrm>
          <a:prstGeom prst="rect">
            <a:avLst/>
          </a:prstGeom>
        </p:spPr>
      </p:pic>
    </p:spTree>
    <p:extLst>
      <p:ext uri="{BB962C8B-B14F-4D97-AF65-F5344CB8AC3E}">
        <p14:creationId xmlns:p14="http://schemas.microsoft.com/office/powerpoint/2010/main" val="63565557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údo e Imagem">
    <p:spTree>
      <p:nvGrpSpPr>
        <p:cNvPr id="1" name=""/>
        <p:cNvGrpSpPr/>
        <p:nvPr/>
      </p:nvGrpSpPr>
      <p:grpSpPr>
        <a:xfrm>
          <a:off x="0" y="0"/>
          <a:ext cx="0" cy="0"/>
          <a:chOff x="0" y="0"/>
          <a:chExt cx="0" cy="0"/>
        </a:xfrm>
      </p:grpSpPr>
      <p:sp>
        <p:nvSpPr>
          <p:cNvPr id="10" name="Retângulo 9">
            <a:extLst>
              <a:ext uri="{FF2B5EF4-FFF2-40B4-BE49-F238E27FC236}">
                <a16:creationId xmlns:a16="http://schemas.microsoft.com/office/drawing/2014/main" id="{69722BBC-25A0-F54D-9928-B2CC16BB905E}"/>
              </a:ext>
            </a:extLst>
          </p:cNvPr>
          <p:cNvSpPr/>
          <p:nvPr userDrawn="1"/>
        </p:nvSpPr>
        <p:spPr>
          <a:xfrm>
            <a:off x="-12484" y="3429000"/>
            <a:ext cx="6468523" cy="3461858"/>
          </a:xfrm>
          <a:prstGeom prst="rect">
            <a:avLst/>
          </a:prstGeom>
          <a:solidFill>
            <a:schemeClr val="tx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8" name="Título 1">
            <a:extLst>
              <a:ext uri="{FF2B5EF4-FFF2-40B4-BE49-F238E27FC236}">
                <a16:creationId xmlns:a16="http://schemas.microsoft.com/office/drawing/2014/main" id="{EB50C39A-1A7A-A44E-9DED-23CEE6877721}"/>
              </a:ext>
            </a:extLst>
          </p:cNvPr>
          <p:cNvSpPr>
            <a:spLocks noGrp="1"/>
          </p:cNvSpPr>
          <p:nvPr>
            <p:ph type="ctrTitle" hasCustomPrompt="1"/>
          </p:nvPr>
        </p:nvSpPr>
        <p:spPr>
          <a:xfrm>
            <a:off x="989529" y="4349839"/>
            <a:ext cx="4464496" cy="1620180"/>
          </a:xfrm>
          <a:prstGeom prst="rect">
            <a:avLst/>
          </a:prstGeom>
        </p:spPr>
        <p:txBody>
          <a:bodyPr anchor="ctr">
            <a:normAutofit/>
          </a:bodyPr>
          <a:lstStyle>
            <a:lvl1pPr algn="l">
              <a:defRPr sz="2000" b="1">
                <a:solidFill>
                  <a:schemeClr val="bg1"/>
                </a:solidFill>
                <a:latin typeface="+mn-lt"/>
              </a:defRPr>
            </a:lvl1pPr>
          </a:lstStyle>
          <a:p>
            <a:pPr lvl="0"/>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pt-BR" dirty="0" err="1"/>
              <a:t>sed</a:t>
            </a:r>
            <a:r>
              <a:rPr lang="pt-BR" dirty="0"/>
              <a:t> do </a:t>
            </a:r>
            <a:r>
              <a:rPr lang="pt-BR" dirty="0" err="1"/>
              <a:t>eiusmod</a:t>
            </a:r>
            <a:r>
              <a:rPr lang="pt-BR" dirty="0"/>
              <a:t> </a:t>
            </a:r>
            <a:r>
              <a:rPr lang="pt-BR" dirty="0" err="1"/>
              <a:t>tempor</a:t>
            </a:r>
            <a:r>
              <a:rPr lang="pt-BR" dirty="0"/>
              <a:t> </a:t>
            </a:r>
            <a:r>
              <a:rPr lang="pt-BR" dirty="0" err="1"/>
              <a:t>incididunt</a:t>
            </a:r>
            <a:r>
              <a:rPr lang="pt-BR" dirty="0"/>
              <a:t> ut labore et </a:t>
            </a:r>
            <a:r>
              <a:rPr lang="pt-BR" dirty="0" err="1"/>
              <a:t>dolore</a:t>
            </a:r>
            <a:r>
              <a:rPr lang="pt-BR" dirty="0"/>
              <a:t> magna </a:t>
            </a:r>
            <a:r>
              <a:rPr lang="pt-BR" dirty="0" err="1"/>
              <a:t>aliqua</a:t>
            </a:r>
            <a:r>
              <a:rPr lang="pt-BR" dirty="0"/>
              <a:t>. Ut </a:t>
            </a:r>
            <a:r>
              <a:rPr lang="pt-BR" dirty="0" err="1"/>
              <a:t>enim</a:t>
            </a:r>
            <a:r>
              <a:rPr lang="pt-BR" dirty="0"/>
              <a:t> ad </a:t>
            </a:r>
            <a:r>
              <a:rPr lang="pt-BR" dirty="0" err="1"/>
              <a:t>minim</a:t>
            </a:r>
            <a:r>
              <a:rPr lang="pt-BR" dirty="0"/>
              <a:t> </a:t>
            </a:r>
            <a:r>
              <a:rPr lang="pt-BR" dirty="0" err="1"/>
              <a:t>veniam</a:t>
            </a:r>
            <a:r>
              <a:rPr lang="pt-BR" dirty="0"/>
              <a:t>, quis </a:t>
            </a:r>
            <a:r>
              <a:rPr lang="pt-BR" dirty="0" err="1"/>
              <a:t>nostrud</a:t>
            </a:r>
            <a:r>
              <a:rPr lang="pt-BR" dirty="0"/>
              <a:t> </a:t>
            </a:r>
            <a:r>
              <a:rPr lang="pt-BR" dirty="0" err="1"/>
              <a:t>exercitation</a:t>
            </a:r>
            <a:r>
              <a:rPr lang="pt-BR" dirty="0"/>
              <a:t> </a:t>
            </a:r>
            <a:r>
              <a:rPr lang="pt-BR" dirty="0" err="1"/>
              <a:t>ullamco</a:t>
            </a:r>
            <a:r>
              <a:rPr lang="pt-BR" dirty="0"/>
              <a:t> </a:t>
            </a:r>
            <a:r>
              <a:rPr lang="pt-BR" dirty="0" err="1"/>
              <a:t>laboris</a:t>
            </a:r>
            <a:r>
              <a:rPr lang="pt-BR" dirty="0"/>
              <a:t> </a:t>
            </a:r>
            <a:r>
              <a:rPr lang="pt-BR" dirty="0" err="1"/>
              <a:t>nisi</a:t>
            </a:r>
            <a:r>
              <a:rPr lang="pt-BR" dirty="0"/>
              <a:t> ut.</a:t>
            </a:r>
          </a:p>
        </p:txBody>
      </p:sp>
      <p:sp>
        <p:nvSpPr>
          <p:cNvPr id="11" name="Espaço Reservado para Imagem 2">
            <a:extLst>
              <a:ext uri="{FF2B5EF4-FFF2-40B4-BE49-F238E27FC236}">
                <a16:creationId xmlns:a16="http://schemas.microsoft.com/office/drawing/2014/main" id="{807B7A66-8439-8C41-AF6F-F76DBB799172}"/>
              </a:ext>
            </a:extLst>
          </p:cNvPr>
          <p:cNvSpPr>
            <a:spLocks noGrp="1"/>
          </p:cNvSpPr>
          <p:nvPr>
            <p:ph type="pic" sz="quarter" idx="15"/>
          </p:nvPr>
        </p:nvSpPr>
        <p:spPr>
          <a:xfrm>
            <a:off x="6456040" y="0"/>
            <a:ext cx="5735960" cy="6858000"/>
          </a:xfrm>
          <a:prstGeom prst="rect">
            <a:avLst/>
          </a:prstGeom>
        </p:spPr>
        <p:txBody>
          <a:bodyPr/>
          <a:lstStyle>
            <a:lvl1pPr marL="0" indent="0">
              <a:buNone/>
              <a:defRPr/>
            </a:lvl1pPr>
          </a:lstStyle>
          <a:p>
            <a:r>
              <a:rPr lang="pt-BR"/>
              <a:t>Clique no ícone para adicionar uma imagem</a:t>
            </a:r>
            <a:endParaRPr lang="pt-BR" dirty="0"/>
          </a:p>
        </p:txBody>
      </p:sp>
      <p:sp>
        <p:nvSpPr>
          <p:cNvPr id="12" name="Espaço Reservado para Número de Slide 15">
            <a:extLst>
              <a:ext uri="{FF2B5EF4-FFF2-40B4-BE49-F238E27FC236}">
                <a16:creationId xmlns:a16="http://schemas.microsoft.com/office/drawing/2014/main" id="{1A472005-FF41-A348-9BBC-6E3AEF1C11B5}"/>
              </a:ext>
            </a:extLst>
          </p:cNvPr>
          <p:cNvSpPr>
            <a:spLocks noGrp="1"/>
          </p:cNvSpPr>
          <p:nvPr>
            <p:ph type="sldNum" sz="quarter" idx="12"/>
          </p:nvPr>
        </p:nvSpPr>
        <p:spPr>
          <a:xfrm>
            <a:off x="11208567" y="6021289"/>
            <a:ext cx="983433" cy="836712"/>
          </a:xfrm>
          <a:prstGeom prst="rect">
            <a:avLst/>
          </a:prstGeom>
          <a:solidFill>
            <a:schemeClr val="tx1">
              <a:lumMod val="85000"/>
              <a:lumOff val="15000"/>
            </a:schemeClr>
          </a:solidFill>
        </p:spPr>
        <p:txBody>
          <a:bodyPr lIns="0" tIns="216000" rIns="432000"/>
          <a:lstStyle>
            <a:lvl1pPr algn="r">
              <a:defRPr>
                <a:solidFill>
                  <a:schemeClr val="bg1">
                    <a:lumMod val="95000"/>
                  </a:schemeClr>
                </a:solidFill>
              </a:defRPr>
            </a:lvl1pPr>
          </a:lstStyle>
          <a:p>
            <a:fld id="{68B8E45B-633E-9A4F-B2F6-031A690D222E}" type="slidenum">
              <a:rPr lang="pt-BR" sz="1400" b="1" smtClean="0"/>
              <a:pPr/>
              <a:t>‹nº›</a:t>
            </a:fld>
            <a:endParaRPr lang="pt-BR" sz="1400" b="1" dirty="0"/>
          </a:p>
        </p:txBody>
      </p:sp>
      <p:sp>
        <p:nvSpPr>
          <p:cNvPr id="3" name="Espaço Reservado para Texto 2">
            <a:extLst>
              <a:ext uri="{FF2B5EF4-FFF2-40B4-BE49-F238E27FC236}">
                <a16:creationId xmlns:a16="http://schemas.microsoft.com/office/drawing/2014/main" id="{66FE7524-AF62-7144-8D52-D67F2D0905E2}"/>
              </a:ext>
            </a:extLst>
          </p:cNvPr>
          <p:cNvSpPr>
            <a:spLocks noGrp="1"/>
          </p:cNvSpPr>
          <p:nvPr>
            <p:ph type="body" sz="quarter" idx="16" hasCustomPrompt="1"/>
          </p:nvPr>
        </p:nvSpPr>
        <p:spPr>
          <a:xfrm>
            <a:off x="989529" y="887323"/>
            <a:ext cx="4465637" cy="1620838"/>
          </a:xfrm>
          <a:prstGeom prst="rect">
            <a:avLst/>
          </a:prstGeom>
        </p:spPr>
        <p:txBody>
          <a:bodyPr/>
          <a:lstStyle>
            <a:lvl1pPr marL="0" indent="0">
              <a:buNone/>
              <a:defRPr sz="2000" b="1">
                <a:solidFill>
                  <a:schemeClr val="tx1">
                    <a:lumMod val="85000"/>
                    <a:lumOff val="15000"/>
                  </a:schemeClr>
                </a:solidFill>
              </a:defRPr>
            </a:lvl1pPr>
            <a:lvl2pPr>
              <a:defRPr sz="2000" b="1">
                <a:solidFill>
                  <a:schemeClr val="tx1">
                    <a:lumMod val="85000"/>
                    <a:lumOff val="15000"/>
                  </a:schemeClr>
                </a:solidFill>
              </a:defRPr>
            </a:lvl2pPr>
            <a:lvl3pPr>
              <a:defRPr sz="2000" b="1">
                <a:solidFill>
                  <a:schemeClr val="tx1">
                    <a:lumMod val="85000"/>
                    <a:lumOff val="15000"/>
                  </a:schemeClr>
                </a:solidFill>
              </a:defRPr>
            </a:lvl3pPr>
            <a:lvl4pPr>
              <a:defRPr sz="2000" b="1">
                <a:solidFill>
                  <a:schemeClr val="tx1">
                    <a:lumMod val="85000"/>
                    <a:lumOff val="15000"/>
                  </a:schemeClr>
                </a:solidFill>
              </a:defRPr>
            </a:lvl4pPr>
            <a:lvl5pPr>
              <a:defRPr sz="2000" b="1">
                <a:solidFill>
                  <a:schemeClr val="tx1">
                    <a:lumMod val="85000"/>
                    <a:lumOff val="15000"/>
                  </a:schemeClr>
                </a:solidFill>
              </a:defRPr>
            </a:lvl5pPr>
          </a:lstStyle>
          <a:p>
            <a:pPr lvl="0"/>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pt-BR" dirty="0" err="1"/>
              <a:t>sed</a:t>
            </a:r>
            <a:r>
              <a:rPr lang="pt-BR" dirty="0"/>
              <a:t> do </a:t>
            </a:r>
            <a:r>
              <a:rPr lang="pt-BR" dirty="0" err="1"/>
              <a:t>eiusmod</a:t>
            </a:r>
            <a:r>
              <a:rPr lang="pt-BR" dirty="0"/>
              <a:t> </a:t>
            </a:r>
            <a:r>
              <a:rPr lang="pt-BR" dirty="0" err="1"/>
              <a:t>tempor</a:t>
            </a:r>
            <a:r>
              <a:rPr lang="pt-BR" dirty="0"/>
              <a:t> </a:t>
            </a:r>
            <a:r>
              <a:rPr lang="pt-BR" dirty="0" err="1"/>
              <a:t>incididunt</a:t>
            </a:r>
            <a:r>
              <a:rPr lang="pt-BR" dirty="0"/>
              <a:t> ut labore et </a:t>
            </a:r>
            <a:r>
              <a:rPr lang="pt-BR" dirty="0" err="1"/>
              <a:t>dolore</a:t>
            </a:r>
            <a:r>
              <a:rPr lang="pt-BR" dirty="0"/>
              <a:t> magna </a:t>
            </a:r>
            <a:r>
              <a:rPr lang="pt-BR" dirty="0" err="1"/>
              <a:t>aliqua</a:t>
            </a:r>
            <a:r>
              <a:rPr lang="pt-BR" dirty="0"/>
              <a:t>. Ut </a:t>
            </a:r>
            <a:r>
              <a:rPr lang="pt-BR" dirty="0" err="1"/>
              <a:t>enim</a:t>
            </a:r>
            <a:r>
              <a:rPr lang="pt-BR" dirty="0"/>
              <a:t> ad </a:t>
            </a:r>
            <a:r>
              <a:rPr lang="pt-BR" dirty="0" err="1"/>
              <a:t>minim</a:t>
            </a:r>
            <a:r>
              <a:rPr lang="pt-BR" dirty="0"/>
              <a:t> </a:t>
            </a:r>
            <a:r>
              <a:rPr lang="pt-BR" dirty="0" err="1"/>
              <a:t>veniam</a:t>
            </a:r>
            <a:r>
              <a:rPr lang="pt-BR" dirty="0"/>
              <a:t>, quis </a:t>
            </a:r>
            <a:r>
              <a:rPr lang="pt-BR" dirty="0" err="1"/>
              <a:t>nostrud</a:t>
            </a:r>
            <a:r>
              <a:rPr lang="pt-BR" dirty="0"/>
              <a:t> </a:t>
            </a:r>
            <a:r>
              <a:rPr lang="pt-BR" dirty="0" err="1"/>
              <a:t>exercitation</a:t>
            </a:r>
            <a:r>
              <a:rPr lang="pt-BR" dirty="0"/>
              <a:t> </a:t>
            </a:r>
            <a:r>
              <a:rPr lang="pt-BR" dirty="0" err="1"/>
              <a:t>ullamco</a:t>
            </a:r>
            <a:r>
              <a:rPr lang="pt-BR" dirty="0"/>
              <a:t> </a:t>
            </a:r>
            <a:r>
              <a:rPr lang="pt-BR" dirty="0" err="1"/>
              <a:t>laboris</a:t>
            </a:r>
            <a:r>
              <a:rPr lang="pt-BR" dirty="0"/>
              <a:t> </a:t>
            </a:r>
            <a:r>
              <a:rPr lang="pt-BR" dirty="0" err="1"/>
              <a:t>nisi</a:t>
            </a:r>
            <a:r>
              <a:rPr lang="pt-BR" dirty="0"/>
              <a:t> ut.</a:t>
            </a:r>
          </a:p>
        </p:txBody>
      </p:sp>
      <p:pic>
        <p:nvPicPr>
          <p:cNvPr id="4" name="Picture 3" descr="Logo, icon&#10;&#10;Description automatically generated">
            <a:extLst>
              <a:ext uri="{FF2B5EF4-FFF2-40B4-BE49-F238E27FC236}">
                <a16:creationId xmlns:a16="http://schemas.microsoft.com/office/drawing/2014/main" id="{81B185F3-7AE2-4D00-A02B-4C0F81482626}"/>
              </a:ext>
            </a:extLst>
          </p:cNvPr>
          <p:cNvPicPr>
            <a:picLocks noChangeAspect="1"/>
          </p:cNvPicPr>
          <p:nvPr userDrawn="1"/>
        </p:nvPicPr>
        <p:blipFill>
          <a:blip r:embed="rId2"/>
          <a:stretch>
            <a:fillRect/>
          </a:stretch>
        </p:blipFill>
        <p:spPr>
          <a:xfrm>
            <a:off x="444693" y="5953110"/>
            <a:ext cx="544835" cy="544835"/>
          </a:xfrm>
          <a:prstGeom prst="rect">
            <a:avLst/>
          </a:prstGeom>
        </p:spPr>
      </p:pic>
    </p:spTree>
    <p:extLst>
      <p:ext uri="{BB962C8B-B14F-4D97-AF65-F5344CB8AC3E}">
        <p14:creationId xmlns:p14="http://schemas.microsoft.com/office/powerpoint/2010/main" val="277525510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m e citação">
    <p:spTree>
      <p:nvGrpSpPr>
        <p:cNvPr id="1" name=""/>
        <p:cNvGrpSpPr/>
        <p:nvPr/>
      </p:nvGrpSpPr>
      <p:grpSpPr>
        <a:xfrm>
          <a:off x="0" y="0"/>
          <a:ext cx="0" cy="0"/>
          <a:chOff x="0" y="0"/>
          <a:chExt cx="0" cy="0"/>
        </a:xfrm>
      </p:grpSpPr>
      <p:sp>
        <p:nvSpPr>
          <p:cNvPr id="6" name="Espaço Reservado para Número de Slide 5">
            <a:extLst>
              <a:ext uri="{FF2B5EF4-FFF2-40B4-BE49-F238E27FC236}">
                <a16:creationId xmlns:a16="http://schemas.microsoft.com/office/drawing/2014/main" id="{53290875-1D2E-7747-A1D0-8CDFDF90C105}"/>
              </a:ext>
            </a:extLst>
          </p:cNvPr>
          <p:cNvSpPr>
            <a:spLocks noGrp="1"/>
          </p:cNvSpPr>
          <p:nvPr>
            <p:ph type="sldNum" sz="quarter" idx="12"/>
          </p:nvPr>
        </p:nvSpPr>
        <p:spPr>
          <a:xfrm>
            <a:off x="9054741" y="6124574"/>
            <a:ext cx="2743200" cy="365125"/>
          </a:xfrm>
          <a:prstGeom prst="rect">
            <a:avLst/>
          </a:prstGeom>
        </p:spPr>
        <p:txBody>
          <a:bodyPr/>
          <a:lstStyle>
            <a:lvl1pPr algn="r">
              <a:defRPr sz="1400" b="1">
                <a:solidFill>
                  <a:schemeClr val="tx1">
                    <a:lumMod val="65000"/>
                    <a:lumOff val="35000"/>
                  </a:schemeClr>
                </a:solidFill>
              </a:defRPr>
            </a:lvl1pPr>
          </a:lstStyle>
          <a:p>
            <a:fld id="{68B8E45B-633E-9A4F-B2F6-031A690D222E}" type="slidenum">
              <a:rPr lang="pt-BR" smtClean="0"/>
              <a:pPr/>
              <a:t>‹nº›</a:t>
            </a:fld>
            <a:endParaRPr lang="pt-BR" dirty="0"/>
          </a:p>
        </p:txBody>
      </p:sp>
      <p:sp>
        <p:nvSpPr>
          <p:cNvPr id="11" name="Espaço Reservado para Imagem 13">
            <a:extLst>
              <a:ext uri="{FF2B5EF4-FFF2-40B4-BE49-F238E27FC236}">
                <a16:creationId xmlns:a16="http://schemas.microsoft.com/office/drawing/2014/main" id="{3F812B2F-99CD-0C42-9DB1-853B5F7FB73B}"/>
              </a:ext>
            </a:extLst>
          </p:cNvPr>
          <p:cNvSpPr>
            <a:spLocks noGrp="1"/>
          </p:cNvSpPr>
          <p:nvPr>
            <p:ph type="pic" sz="quarter" idx="13"/>
          </p:nvPr>
        </p:nvSpPr>
        <p:spPr>
          <a:xfrm>
            <a:off x="0" y="0"/>
            <a:ext cx="12192000" cy="2492896"/>
          </a:xfrm>
          <a:prstGeom prst="rect">
            <a:avLst/>
          </a:prstGeom>
        </p:spPr>
        <p:txBody>
          <a:bodyPr/>
          <a:lstStyle/>
          <a:p>
            <a:r>
              <a:rPr lang="pt-BR"/>
              <a:t>Clique no ícone para adicionar uma imagem</a:t>
            </a:r>
            <a:endParaRPr lang="pt-BR" dirty="0"/>
          </a:p>
        </p:txBody>
      </p:sp>
      <p:sp>
        <p:nvSpPr>
          <p:cNvPr id="18" name="Título 1">
            <a:extLst>
              <a:ext uri="{FF2B5EF4-FFF2-40B4-BE49-F238E27FC236}">
                <a16:creationId xmlns:a16="http://schemas.microsoft.com/office/drawing/2014/main" id="{EB50C39A-1A7A-A44E-9DED-23CEE6877721}"/>
              </a:ext>
            </a:extLst>
          </p:cNvPr>
          <p:cNvSpPr>
            <a:spLocks noGrp="1"/>
          </p:cNvSpPr>
          <p:nvPr>
            <p:ph type="ctrTitle" hasCustomPrompt="1"/>
          </p:nvPr>
        </p:nvSpPr>
        <p:spPr>
          <a:xfrm>
            <a:off x="1739516" y="3068960"/>
            <a:ext cx="8712968" cy="2160240"/>
          </a:xfrm>
          <a:prstGeom prst="rect">
            <a:avLst/>
          </a:prstGeom>
          <a:noFill/>
          <a:effectLst/>
        </p:spPr>
        <p:txBody>
          <a:bodyPr lIns="180000" tIns="432000" rIns="180000" bIns="432000" anchor="ctr">
            <a:normAutofit/>
          </a:bodyPr>
          <a:lstStyle>
            <a:lvl1pPr algn="ctr">
              <a:defRPr sz="2400" b="0">
                <a:solidFill>
                  <a:schemeClr val="tx1">
                    <a:lumMod val="85000"/>
                    <a:lumOff val="15000"/>
                  </a:schemeClr>
                </a:solidFill>
                <a:latin typeface="+mn-lt"/>
              </a:defRPr>
            </a:lvl1pPr>
          </a:lstStyle>
          <a:p>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pt-BR" dirty="0" err="1"/>
              <a:t>sed</a:t>
            </a:r>
            <a:r>
              <a:rPr lang="pt-BR" dirty="0"/>
              <a:t> do </a:t>
            </a:r>
            <a:r>
              <a:rPr lang="pt-BR" dirty="0" err="1"/>
              <a:t>eiusmod</a:t>
            </a:r>
            <a:r>
              <a:rPr lang="pt-BR" dirty="0"/>
              <a:t> </a:t>
            </a:r>
            <a:r>
              <a:rPr lang="pt-BR" dirty="0" err="1"/>
              <a:t>tempor</a:t>
            </a:r>
            <a:r>
              <a:rPr lang="pt-BR" dirty="0"/>
              <a:t> </a:t>
            </a:r>
            <a:r>
              <a:rPr lang="pt-BR" dirty="0" err="1"/>
              <a:t>incididunt</a:t>
            </a:r>
            <a:r>
              <a:rPr lang="pt-BR" dirty="0"/>
              <a:t> ut labore et </a:t>
            </a:r>
            <a:r>
              <a:rPr lang="pt-BR" dirty="0" err="1"/>
              <a:t>dolore</a:t>
            </a:r>
            <a:r>
              <a:rPr lang="pt-BR" dirty="0"/>
              <a:t> magna </a:t>
            </a:r>
            <a:r>
              <a:rPr lang="pt-BR" dirty="0" err="1"/>
              <a:t>aliqua</a:t>
            </a:r>
            <a:r>
              <a:rPr lang="pt-BR" dirty="0"/>
              <a:t>. Ut </a:t>
            </a:r>
            <a:r>
              <a:rPr lang="pt-BR" dirty="0" err="1"/>
              <a:t>enim</a:t>
            </a:r>
            <a:r>
              <a:rPr lang="pt-BR" dirty="0"/>
              <a:t> ad </a:t>
            </a:r>
            <a:r>
              <a:rPr lang="pt-BR" dirty="0" err="1"/>
              <a:t>minim</a:t>
            </a:r>
            <a:r>
              <a:rPr lang="pt-BR" dirty="0"/>
              <a:t> </a:t>
            </a:r>
            <a:r>
              <a:rPr lang="pt-BR" dirty="0" err="1"/>
              <a:t>veniam</a:t>
            </a:r>
            <a:r>
              <a:rPr lang="pt-BR" dirty="0"/>
              <a:t>, quis </a:t>
            </a:r>
            <a:r>
              <a:rPr lang="pt-BR" dirty="0" err="1"/>
              <a:t>nostrud</a:t>
            </a:r>
            <a:r>
              <a:rPr lang="pt-BR" dirty="0"/>
              <a:t> </a:t>
            </a:r>
            <a:r>
              <a:rPr lang="pt-BR" dirty="0" err="1"/>
              <a:t>exercitation</a:t>
            </a:r>
            <a:r>
              <a:rPr lang="pt-BR" dirty="0"/>
              <a:t> </a:t>
            </a:r>
            <a:r>
              <a:rPr lang="pt-BR" dirty="0" err="1"/>
              <a:t>ullamco</a:t>
            </a:r>
            <a:r>
              <a:rPr lang="pt-BR" dirty="0"/>
              <a:t> </a:t>
            </a:r>
            <a:r>
              <a:rPr lang="pt-BR" dirty="0" err="1"/>
              <a:t>laboris</a:t>
            </a:r>
            <a:r>
              <a:rPr lang="pt-BR" dirty="0"/>
              <a:t> </a:t>
            </a:r>
            <a:r>
              <a:rPr lang="pt-BR" dirty="0" err="1"/>
              <a:t>nisi</a:t>
            </a:r>
            <a:r>
              <a:rPr lang="pt-BR" dirty="0"/>
              <a:t> ut </a:t>
            </a:r>
            <a:r>
              <a:rPr lang="pt-BR" dirty="0" err="1"/>
              <a:t>aliquip</a:t>
            </a:r>
            <a:r>
              <a:rPr lang="pt-BR" dirty="0"/>
              <a:t> </a:t>
            </a:r>
            <a:r>
              <a:rPr lang="pt-BR" dirty="0" err="1"/>
              <a:t>ex</a:t>
            </a:r>
            <a:r>
              <a:rPr lang="pt-BR" dirty="0"/>
              <a:t> </a:t>
            </a:r>
            <a:r>
              <a:rPr lang="pt-BR" dirty="0" err="1"/>
              <a:t>ea</a:t>
            </a:r>
            <a:r>
              <a:rPr lang="pt-BR" dirty="0"/>
              <a:t> </a:t>
            </a:r>
            <a:r>
              <a:rPr lang="pt-BR" dirty="0" err="1"/>
              <a:t>commodo</a:t>
            </a:r>
            <a:r>
              <a:rPr lang="pt-BR" dirty="0"/>
              <a:t> </a:t>
            </a:r>
            <a:r>
              <a:rPr lang="pt-BR" dirty="0" err="1"/>
              <a:t>consequat</a:t>
            </a:r>
            <a:r>
              <a:rPr lang="pt-BR" dirty="0"/>
              <a:t>.</a:t>
            </a:r>
          </a:p>
        </p:txBody>
      </p:sp>
      <p:sp>
        <p:nvSpPr>
          <p:cNvPr id="4" name="Retângulo 3">
            <a:extLst>
              <a:ext uri="{FF2B5EF4-FFF2-40B4-BE49-F238E27FC236}">
                <a16:creationId xmlns:a16="http://schemas.microsoft.com/office/drawing/2014/main" id="{47DB1F4A-D835-2B4A-AC77-FFA9D88B5773}"/>
              </a:ext>
            </a:extLst>
          </p:cNvPr>
          <p:cNvSpPr/>
          <p:nvPr userDrawn="1"/>
        </p:nvSpPr>
        <p:spPr>
          <a:xfrm>
            <a:off x="5627947" y="2132856"/>
            <a:ext cx="936104" cy="7200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pt-BR" sz="4800" dirty="0"/>
              <a:t>“</a:t>
            </a:r>
          </a:p>
        </p:txBody>
      </p:sp>
      <p:pic>
        <p:nvPicPr>
          <p:cNvPr id="3" name="Picture 2" descr="Logo, icon&#10;&#10;Description automatically generated">
            <a:extLst>
              <a:ext uri="{FF2B5EF4-FFF2-40B4-BE49-F238E27FC236}">
                <a16:creationId xmlns:a16="http://schemas.microsoft.com/office/drawing/2014/main" id="{8F661E9E-A07F-4310-AB9F-A4D7F395A121}"/>
              </a:ext>
            </a:extLst>
          </p:cNvPr>
          <p:cNvPicPr>
            <a:picLocks noChangeAspect="1"/>
          </p:cNvPicPr>
          <p:nvPr userDrawn="1"/>
        </p:nvPicPr>
        <p:blipFill>
          <a:blip r:embed="rId2"/>
          <a:stretch>
            <a:fillRect/>
          </a:stretch>
        </p:blipFill>
        <p:spPr>
          <a:xfrm>
            <a:off x="376338" y="5852156"/>
            <a:ext cx="544835" cy="544835"/>
          </a:xfrm>
          <a:prstGeom prst="rect">
            <a:avLst/>
          </a:prstGeom>
        </p:spPr>
      </p:pic>
    </p:spTree>
    <p:extLst>
      <p:ext uri="{BB962C8B-B14F-4D97-AF65-F5344CB8AC3E}">
        <p14:creationId xmlns:p14="http://schemas.microsoft.com/office/powerpoint/2010/main" val="240702779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Encerramento">
    <p:spTree>
      <p:nvGrpSpPr>
        <p:cNvPr id="1" name=""/>
        <p:cNvGrpSpPr/>
        <p:nvPr/>
      </p:nvGrpSpPr>
      <p:grpSpPr>
        <a:xfrm>
          <a:off x="0" y="0"/>
          <a:ext cx="0" cy="0"/>
          <a:chOff x="0" y="0"/>
          <a:chExt cx="0" cy="0"/>
        </a:xfrm>
      </p:grpSpPr>
      <p:pic>
        <p:nvPicPr>
          <p:cNvPr id="4" name="Imagem 3">
            <a:extLst>
              <a:ext uri="{FF2B5EF4-FFF2-40B4-BE49-F238E27FC236}">
                <a16:creationId xmlns:a16="http://schemas.microsoft.com/office/drawing/2014/main" id="{BA288113-FD19-49F7-8049-A22CB8A24E18}"/>
              </a:ext>
            </a:extLst>
          </p:cNvPr>
          <p:cNvPicPr>
            <a:picLocks noChangeAspect="1"/>
          </p:cNvPicPr>
          <p:nvPr userDrawn="1"/>
        </p:nvPicPr>
        <p:blipFill>
          <a:blip r:embed="rId2"/>
          <a:stretch>
            <a:fillRect/>
          </a:stretch>
        </p:blipFill>
        <p:spPr>
          <a:xfrm>
            <a:off x="3222380" y="3807474"/>
            <a:ext cx="5747240" cy="792088"/>
          </a:xfrm>
          <a:prstGeom prst="rect">
            <a:avLst/>
          </a:prstGeom>
        </p:spPr>
      </p:pic>
      <p:pic>
        <p:nvPicPr>
          <p:cNvPr id="5" name="Picture 4" descr="Text&#10;&#10;Description automatically generated with medium confidence">
            <a:extLst>
              <a:ext uri="{FF2B5EF4-FFF2-40B4-BE49-F238E27FC236}">
                <a16:creationId xmlns:a16="http://schemas.microsoft.com/office/drawing/2014/main" id="{1BDD6FB2-BD29-4048-825A-BDE047345F63}"/>
              </a:ext>
            </a:extLst>
          </p:cNvPr>
          <p:cNvPicPr>
            <a:picLocks noChangeAspect="1"/>
          </p:cNvPicPr>
          <p:nvPr userDrawn="1"/>
        </p:nvPicPr>
        <p:blipFill>
          <a:blip r:embed="rId3"/>
          <a:stretch>
            <a:fillRect/>
          </a:stretch>
        </p:blipFill>
        <p:spPr>
          <a:xfrm>
            <a:off x="3641366" y="2258439"/>
            <a:ext cx="4322687" cy="762467"/>
          </a:xfrm>
          <a:prstGeom prst="rect">
            <a:avLst/>
          </a:prstGeom>
        </p:spPr>
      </p:pic>
    </p:spTree>
    <p:extLst>
      <p:ext uri="{BB962C8B-B14F-4D97-AF65-F5344CB8AC3E}">
        <p14:creationId xmlns:p14="http://schemas.microsoft.com/office/powerpoint/2010/main" val="10452686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ítulo e Conteúdo">
    <p:spTree>
      <p:nvGrpSpPr>
        <p:cNvPr id="1" name=""/>
        <p:cNvGrpSpPr/>
        <p:nvPr/>
      </p:nvGrpSpPr>
      <p:grpSpPr>
        <a:xfrm>
          <a:off x="0" y="0"/>
          <a:ext cx="0" cy="0"/>
          <a:chOff x="0" y="0"/>
          <a:chExt cx="0" cy="0"/>
        </a:xfrm>
      </p:grpSpPr>
      <p:sp>
        <p:nvSpPr>
          <p:cNvPr id="25" name="Espaço Reservado para Texto 13">
            <a:extLst>
              <a:ext uri="{FF2B5EF4-FFF2-40B4-BE49-F238E27FC236}">
                <a16:creationId xmlns:a16="http://schemas.microsoft.com/office/drawing/2014/main" id="{D77976B6-6937-7D42-95AB-03BF8C880397}"/>
              </a:ext>
            </a:extLst>
          </p:cNvPr>
          <p:cNvSpPr>
            <a:spLocks noGrp="1"/>
          </p:cNvSpPr>
          <p:nvPr>
            <p:ph type="body" sz="quarter" idx="14" hasCustomPrompt="1"/>
          </p:nvPr>
        </p:nvSpPr>
        <p:spPr>
          <a:xfrm>
            <a:off x="371812" y="413281"/>
            <a:ext cx="5724188" cy="288925"/>
          </a:xfrm>
          <a:prstGeom prst="rect">
            <a:avLst/>
          </a:prstGeom>
        </p:spPr>
        <p:txBody>
          <a:bodyPr>
            <a:noAutofit/>
          </a:bodyPr>
          <a:lstStyle>
            <a:lvl1pPr marL="0" indent="0">
              <a:buNone/>
              <a:defRPr sz="1600">
                <a:solidFill>
                  <a:schemeClr val="tx1">
                    <a:lumMod val="65000"/>
                    <a:lumOff val="35000"/>
                  </a:schemeClr>
                </a:solidFill>
              </a:defRPr>
            </a:lvl1pPr>
            <a:lvl2pPr>
              <a:defRPr sz="1600"/>
            </a:lvl2pPr>
            <a:lvl3pPr>
              <a:defRPr sz="1600"/>
            </a:lvl3pPr>
            <a:lvl4pPr>
              <a:defRPr sz="1600"/>
            </a:lvl4pPr>
            <a:lvl5pPr>
              <a:defRPr sz="1600"/>
            </a:lvl5pPr>
          </a:lstStyle>
          <a:p>
            <a:pPr lvl="0"/>
            <a:r>
              <a:rPr lang="pt-BR" dirty="0"/>
              <a:t>Nome da disciplina</a:t>
            </a:r>
          </a:p>
        </p:txBody>
      </p:sp>
      <p:sp>
        <p:nvSpPr>
          <p:cNvPr id="38" name="Título 1">
            <a:extLst>
              <a:ext uri="{FF2B5EF4-FFF2-40B4-BE49-F238E27FC236}">
                <a16:creationId xmlns:a16="http://schemas.microsoft.com/office/drawing/2014/main" id="{36ED3D94-EFCD-9149-9022-A02A32E4FF81}"/>
              </a:ext>
            </a:extLst>
          </p:cNvPr>
          <p:cNvSpPr>
            <a:spLocks noGrp="1"/>
          </p:cNvSpPr>
          <p:nvPr>
            <p:ph type="ctrTitle"/>
          </p:nvPr>
        </p:nvSpPr>
        <p:spPr>
          <a:xfrm>
            <a:off x="1065784" y="1205326"/>
            <a:ext cx="10060432" cy="700087"/>
          </a:xfrm>
          <a:prstGeom prst="rect">
            <a:avLst/>
          </a:prstGeom>
        </p:spPr>
        <p:txBody>
          <a:bodyPr anchor="b">
            <a:normAutofit/>
          </a:bodyPr>
          <a:lstStyle>
            <a:lvl1pPr algn="l">
              <a:defRPr sz="4400" b="1">
                <a:latin typeface="+mn-lt"/>
              </a:defRPr>
            </a:lvl1pPr>
          </a:lstStyle>
          <a:p>
            <a:r>
              <a:rPr lang="pt-BR"/>
              <a:t>Clique para editar o título Mestre</a:t>
            </a:r>
            <a:endParaRPr lang="pt-BR" dirty="0"/>
          </a:p>
        </p:txBody>
      </p:sp>
      <p:sp>
        <p:nvSpPr>
          <p:cNvPr id="39" name="Espaço Reservado para Número de Slide 15">
            <a:extLst>
              <a:ext uri="{FF2B5EF4-FFF2-40B4-BE49-F238E27FC236}">
                <a16:creationId xmlns:a16="http://schemas.microsoft.com/office/drawing/2014/main" id="{D53976B8-6062-B143-93EA-17E8B5CAA15D}"/>
              </a:ext>
            </a:extLst>
          </p:cNvPr>
          <p:cNvSpPr>
            <a:spLocks noGrp="1"/>
          </p:cNvSpPr>
          <p:nvPr>
            <p:ph type="sldNum" sz="quarter" idx="12"/>
          </p:nvPr>
        </p:nvSpPr>
        <p:spPr>
          <a:xfrm>
            <a:off x="9077325" y="6124575"/>
            <a:ext cx="2743200" cy="365125"/>
          </a:xfrm>
          <a:prstGeom prst="rect">
            <a:avLst/>
          </a:prstGeom>
        </p:spPr>
        <p:txBody>
          <a:bodyPr/>
          <a:lstStyle>
            <a:lvl1pPr algn="r">
              <a:defRPr/>
            </a:lvl1pPr>
          </a:lstStyle>
          <a:p>
            <a:fld id="{68B8E45B-633E-9A4F-B2F6-031A690D222E}" type="slidenum">
              <a:rPr lang="pt-BR" sz="1400" b="1" smtClean="0">
                <a:solidFill>
                  <a:schemeClr val="tx1">
                    <a:lumMod val="65000"/>
                    <a:lumOff val="35000"/>
                  </a:schemeClr>
                </a:solidFill>
              </a:rPr>
              <a:pPr/>
              <a:t>‹nº›</a:t>
            </a:fld>
            <a:endParaRPr lang="pt-BR" sz="1400" b="1" dirty="0">
              <a:solidFill>
                <a:schemeClr val="tx1">
                  <a:lumMod val="65000"/>
                  <a:lumOff val="35000"/>
                </a:schemeClr>
              </a:solidFill>
            </a:endParaRPr>
          </a:p>
        </p:txBody>
      </p:sp>
      <p:sp>
        <p:nvSpPr>
          <p:cNvPr id="48" name="Espaço Reservado para Conteúdo 3">
            <a:extLst>
              <a:ext uri="{FF2B5EF4-FFF2-40B4-BE49-F238E27FC236}">
                <a16:creationId xmlns:a16="http://schemas.microsoft.com/office/drawing/2014/main" id="{22BDE8D9-EA51-104F-B403-A13F91AFC641}"/>
              </a:ext>
            </a:extLst>
          </p:cNvPr>
          <p:cNvSpPr>
            <a:spLocks noGrp="1"/>
          </p:cNvSpPr>
          <p:nvPr>
            <p:ph sz="half" idx="2"/>
          </p:nvPr>
        </p:nvSpPr>
        <p:spPr>
          <a:xfrm>
            <a:off x="1065784" y="2059233"/>
            <a:ext cx="10060432" cy="3457999"/>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BR" dirty="0"/>
          </a:p>
        </p:txBody>
      </p:sp>
      <p:pic>
        <p:nvPicPr>
          <p:cNvPr id="3" name="Picture 2" descr="Logo, icon&#10;&#10;Description automatically generated">
            <a:extLst>
              <a:ext uri="{FF2B5EF4-FFF2-40B4-BE49-F238E27FC236}">
                <a16:creationId xmlns:a16="http://schemas.microsoft.com/office/drawing/2014/main" id="{6F9B33F1-4C61-4333-9A34-4214D16C66BE}"/>
              </a:ext>
            </a:extLst>
          </p:cNvPr>
          <p:cNvPicPr>
            <a:picLocks noChangeAspect="1"/>
          </p:cNvPicPr>
          <p:nvPr userDrawn="1"/>
        </p:nvPicPr>
        <p:blipFill>
          <a:blip r:embed="rId2"/>
          <a:stretch>
            <a:fillRect/>
          </a:stretch>
        </p:blipFill>
        <p:spPr>
          <a:xfrm>
            <a:off x="371475" y="6034719"/>
            <a:ext cx="544835" cy="544835"/>
          </a:xfrm>
          <a:prstGeom prst="rect">
            <a:avLst/>
          </a:prstGeom>
        </p:spPr>
      </p:pic>
    </p:spTree>
    <p:extLst>
      <p:ext uri="{BB962C8B-B14F-4D97-AF65-F5344CB8AC3E}">
        <p14:creationId xmlns:p14="http://schemas.microsoft.com/office/powerpoint/2010/main" val="18930440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údo">
    <p:spTree>
      <p:nvGrpSpPr>
        <p:cNvPr id="1" name=""/>
        <p:cNvGrpSpPr/>
        <p:nvPr/>
      </p:nvGrpSpPr>
      <p:grpSpPr>
        <a:xfrm>
          <a:off x="0" y="0"/>
          <a:ext cx="0" cy="0"/>
          <a:chOff x="0" y="0"/>
          <a:chExt cx="0" cy="0"/>
        </a:xfrm>
      </p:grpSpPr>
      <p:sp>
        <p:nvSpPr>
          <p:cNvPr id="25" name="Espaço Reservado para Texto 13">
            <a:extLst>
              <a:ext uri="{FF2B5EF4-FFF2-40B4-BE49-F238E27FC236}">
                <a16:creationId xmlns:a16="http://schemas.microsoft.com/office/drawing/2014/main" id="{D77976B6-6937-7D42-95AB-03BF8C880397}"/>
              </a:ext>
            </a:extLst>
          </p:cNvPr>
          <p:cNvSpPr>
            <a:spLocks noGrp="1"/>
          </p:cNvSpPr>
          <p:nvPr>
            <p:ph type="body" sz="quarter" idx="14" hasCustomPrompt="1"/>
          </p:nvPr>
        </p:nvSpPr>
        <p:spPr>
          <a:xfrm>
            <a:off x="371812" y="413281"/>
            <a:ext cx="5724188" cy="288925"/>
          </a:xfrm>
          <a:prstGeom prst="rect">
            <a:avLst/>
          </a:prstGeom>
        </p:spPr>
        <p:txBody>
          <a:bodyPr>
            <a:noAutofit/>
          </a:bodyPr>
          <a:lstStyle>
            <a:lvl1pPr marL="0" indent="0">
              <a:buNone/>
              <a:defRPr sz="1600">
                <a:solidFill>
                  <a:schemeClr val="tx1">
                    <a:lumMod val="65000"/>
                    <a:lumOff val="35000"/>
                  </a:schemeClr>
                </a:solidFill>
              </a:defRPr>
            </a:lvl1pPr>
            <a:lvl2pPr>
              <a:defRPr sz="1600"/>
            </a:lvl2pPr>
            <a:lvl3pPr>
              <a:defRPr sz="1600"/>
            </a:lvl3pPr>
            <a:lvl4pPr>
              <a:defRPr sz="1600"/>
            </a:lvl4pPr>
            <a:lvl5pPr>
              <a:defRPr sz="1600"/>
            </a:lvl5pPr>
          </a:lstStyle>
          <a:p>
            <a:pPr lvl="0"/>
            <a:r>
              <a:rPr lang="pt-BR" dirty="0"/>
              <a:t>Título do tópico</a:t>
            </a:r>
          </a:p>
        </p:txBody>
      </p:sp>
      <p:sp>
        <p:nvSpPr>
          <p:cNvPr id="39" name="Espaço Reservado para Número de Slide 15">
            <a:extLst>
              <a:ext uri="{FF2B5EF4-FFF2-40B4-BE49-F238E27FC236}">
                <a16:creationId xmlns:a16="http://schemas.microsoft.com/office/drawing/2014/main" id="{D53976B8-6062-B143-93EA-17E8B5CAA15D}"/>
              </a:ext>
            </a:extLst>
          </p:cNvPr>
          <p:cNvSpPr>
            <a:spLocks noGrp="1"/>
          </p:cNvSpPr>
          <p:nvPr>
            <p:ph type="sldNum" sz="quarter" idx="12"/>
          </p:nvPr>
        </p:nvSpPr>
        <p:spPr>
          <a:xfrm>
            <a:off x="9077325" y="6124575"/>
            <a:ext cx="2743200" cy="365125"/>
          </a:xfrm>
          <a:prstGeom prst="rect">
            <a:avLst/>
          </a:prstGeom>
        </p:spPr>
        <p:txBody>
          <a:bodyPr/>
          <a:lstStyle>
            <a:lvl1pPr algn="r">
              <a:defRPr/>
            </a:lvl1pPr>
          </a:lstStyle>
          <a:p>
            <a:fld id="{68B8E45B-633E-9A4F-B2F6-031A690D222E}" type="slidenum">
              <a:rPr lang="pt-BR" sz="1400" b="1" smtClean="0">
                <a:solidFill>
                  <a:schemeClr val="tx1">
                    <a:lumMod val="65000"/>
                    <a:lumOff val="35000"/>
                  </a:schemeClr>
                </a:solidFill>
              </a:rPr>
              <a:pPr/>
              <a:t>‹nº›</a:t>
            </a:fld>
            <a:endParaRPr lang="pt-BR" sz="1400" b="1" dirty="0">
              <a:solidFill>
                <a:schemeClr val="tx1">
                  <a:lumMod val="65000"/>
                  <a:lumOff val="35000"/>
                </a:schemeClr>
              </a:solidFill>
            </a:endParaRPr>
          </a:p>
        </p:txBody>
      </p:sp>
      <p:sp>
        <p:nvSpPr>
          <p:cNvPr id="48" name="Espaço Reservado para Conteúdo 3">
            <a:extLst>
              <a:ext uri="{FF2B5EF4-FFF2-40B4-BE49-F238E27FC236}">
                <a16:creationId xmlns:a16="http://schemas.microsoft.com/office/drawing/2014/main" id="{22BDE8D9-EA51-104F-B403-A13F91AFC641}"/>
              </a:ext>
            </a:extLst>
          </p:cNvPr>
          <p:cNvSpPr>
            <a:spLocks noGrp="1"/>
          </p:cNvSpPr>
          <p:nvPr>
            <p:ph sz="half" idx="2"/>
          </p:nvPr>
        </p:nvSpPr>
        <p:spPr>
          <a:xfrm>
            <a:off x="1065784" y="1340768"/>
            <a:ext cx="10060432" cy="4176464"/>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BR" dirty="0"/>
          </a:p>
        </p:txBody>
      </p:sp>
      <p:pic>
        <p:nvPicPr>
          <p:cNvPr id="3" name="Picture 2" descr="Logo, icon&#10;&#10;Description automatically generated">
            <a:extLst>
              <a:ext uri="{FF2B5EF4-FFF2-40B4-BE49-F238E27FC236}">
                <a16:creationId xmlns:a16="http://schemas.microsoft.com/office/drawing/2014/main" id="{E576F99B-3C1C-4B53-AD1B-10683B23E6DB}"/>
              </a:ext>
            </a:extLst>
          </p:cNvPr>
          <p:cNvPicPr>
            <a:picLocks noChangeAspect="1"/>
          </p:cNvPicPr>
          <p:nvPr userDrawn="1"/>
        </p:nvPicPr>
        <p:blipFill>
          <a:blip r:embed="rId2"/>
          <a:stretch>
            <a:fillRect/>
          </a:stretch>
        </p:blipFill>
        <p:spPr>
          <a:xfrm>
            <a:off x="263352" y="6124575"/>
            <a:ext cx="544835" cy="544835"/>
          </a:xfrm>
          <a:prstGeom prst="rect">
            <a:avLst/>
          </a:prstGeom>
        </p:spPr>
      </p:pic>
    </p:spTree>
    <p:extLst>
      <p:ext uri="{BB962C8B-B14F-4D97-AF65-F5344CB8AC3E}">
        <p14:creationId xmlns:p14="http://schemas.microsoft.com/office/powerpoint/2010/main" val="29255141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ítulo e Conteúdo 2">
    <p:spTree>
      <p:nvGrpSpPr>
        <p:cNvPr id="1" name=""/>
        <p:cNvGrpSpPr/>
        <p:nvPr/>
      </p:nvGrpSpPr>
      <p:grpSpPr>
        <a:xfrm>
          <a:off x="0" y="0"/>
          <a:ext cx="0" cy="0"/>
          <a:chOff x="0" y="0"/>
          <a:chExt cx="0" cy="0"/>
        </a:xfrm>
      </p:grpSpPr>
      <p:sp>
        <p:nvSpPr>
          <p:cNvPr id="25" name="Espaço Reservado para Texto 13">
            <a:extLst>
              <a:ext uri="{FF2B5EF4-FFF2-40B4-BE49-F238E27FC236}">
                <a16:creationId xmlns:a16="http://schemas.microsoft.com/office/drawing/2014/main" id="{D77976B6-6937-7D42-95AB-03BF8C880397}"/>
              </a:ext>
            </a:extLst>
          </p:cNvPr>
          <p:cNvSpPr>
            <a:spLocks noGrp="1"/>
          </p:cNvSpPr>
          <p:nvPr>
            <p:ph type="body" sz="quarter" idx="14" hasCustomPrompt="1"/>
          </p:nvPr>
        </p:nvSpPr>
        <p:spPr>
          <a:xfrm>
            <a:off x="371812" y="413281"/>
            <a:ext cx="5724188" cy="288925"/>
          </a:xfrm>
          <a:prstGeom prst="rect">
            <a:avLst/>
          </a:prstGeom>
        </p:spPr>
        <p:txBody>
          <a:bodyPr>
            <a:noAutofit/>
          </a:bodyPr>
          <a:lstStyle>
            <a:lvl1pPr marL="0" indent="0">
              <a:buNone/>
              <a:defRPr sz="1600">
                <a:solidFill>
                  <a:schemeClr val="tx1">
                    <a:lumMod val="65000"/>
                    <a:lumOff val="35000"/>
                  </a:schemeClr>
                </a:solidFill>
              </a:defRPr>
            </a:lvl1pPr>
            <a:lvl2pPr>
              <a:defRPr sz="1600"/>
            </a:lvl2pPr>
            <a:lvl3pPr>
              <a:defRPr sz="1600"/>
            </a:lvl3pPr>
            <a:lvl4pPr>
              <a:defRPr sz="1600"/>
            </a:lvl4pPr>
            <a:lvl5pPr>
              <a:defRPr sz="1600"/>
            </a:lvl5pPr>
          </a:lstStyle>
          <a:p>
            <a:pPr lvl="0"/>
            <a:r>
              <a:rPr lang="pt-BR" dirty="0"/>
              <a:t>Título do tópico</a:t>
            </a:r>
          </a:p>
        </p:txBody>
      </p:sp>
      <p:sp>
        <p:nvSpPr>
          <p:cNvPr id="39" name="Espaço Reservado para Número de Slide 15">
            <a:extLst>
              <a:ext uri="{FF2B5EF4-FFF2-40B4-BE49-F238E27FC236}">
                <a16:creationId xmlns:a16="http://schemas.microsoft.com/office/drawing/2014/main" id="{D53976B8-6062-B143-93EA-17E8B5CAA15D}"/>
              </a:ext>
            </a:extLst>
          </p:cNvPr>
          <p:cNvSpPr>
            <a:spLocks noGrp="1"/>
          </p:cNvSpPr>
          <p:nvPr>
            <p:ph type="sldNum" sz="quarter" idx="12"/>
          </p:nvPr>
        </p:nvSpPr>
        <p:spPr>
          <a:xfrm>
            <a:off x="9077325" y="6124575"/>
            <a:ext cx="2743200" cy="365125"/>
          </a:xfrm>
          <a:prstGeom prst="rect">
            <a:avLst/>
          </a:prstGeom>
        </p:spPr>
        <p:txBody>
          <a:bodyPr/>
          <a:lstStyle>
            <a:lvl1pPr algn="r">
              <a:defRPr/>
            </a:lvl1pPr>
          </a:lstStyle>
          <a:p>
            <a:fld id="{68B8E45B-633E-9A4F-B2F6-031A690D222E}" type="slidenum">
              <a:rPr lang="pt-BR" sz="1400" b="1" smtClean="0">
                <a:solidFill>
                  <a:schemeClr val="tx1">
                    <a:lumMod val="65000"/>
                    <a:lumOff val="35000"/>
                  </a:schemeClr>
                </a:solidFill>
              </a:rPr>
              <a:pPr/>
              <a:t>‹nº›</a:t>
            </a:fld>
            <a:endParaRPr lang="pt-BR" sz="1400" b="1" dirty="0">
              <a:solidFill>
                <a:schemeClr val="tx1">
                  <a:lumMod val="65000"/>
                  <a:lumOff val="35000"/>
                </a:schemeClr>
              </a:solidFill>
            </a:endParaRPr>
          </a:p>
        </p:txBody>
      </p:sp>
      <p:sp>
        <p:nvSpPr>
          <p:cNvPr id="48" name="Espaço Reservado para Conteúdo 3">
            <a:extLst>
              <a:ext uri="{FF2B5EF4-FFF2-40B4-BE49-F238E27FC236}">
                <a16:creationId xmlns:a16="http://schemas.microsoft.com/office/drawing/2014/main" id="{22BDE8D9-EA51-104F-B403-A13F91AFC641}"/>
              </a:ext>
            </a:extLst>
          </p:cNvPr>
          <p:cNvSpPr>
            <a:spLocks noGrp="1"/>
          </p:cNvSpPr>
          <p:nvPr>
            <p:ph sz="half" idx="2"/>
          </p:nvPr>
        </p:nvSpPr>
        <p:spPr>
          <a:xfrm>
            <a:off x="1065784" y="1340768"/>
            <a:ext cx="4886202" cy="4176464"/>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BR" dirty="0"/>
          </a:p>
        </p:txBody>
      </p:sp>
      <p:sp>
        <p:nvSpPr>
          <p:cNvPr id="6" name="Espaço Reservado para Conteúdo 3">
            <a:extLst>
              <a:ext uri="{FF2B5EF4-FFF2-40B4-BE49-F238E27FC236}">
                <a16:creationId xmlns:a16="http://schemas.microsoft.com/office/drawing/2014/main" id="{1B4B9CD8-7F0D-5145-BAFA-CF028C12AE32}"/>
              </a:ext>
            </a:extLst>
          </p:cNvPr>
          <p:cNvSpPr>
            <a:spLocks noGrp="1"/>
          </p:cNvSpPr>
          <p:nvPr>
            <p:ph sz="half" idx="15"/>
          </p:nvPr>
        </p:nvSpPr>
        <p:spPr>
          <a:xfrm>
            <a:off x="6240015" y="1340768"/>
            <a:ext cx="4894659" cy="4176464"/>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BR" dirty="0"/>
          </a:p>
        </p:txBody>
      </p:sp>
      <p:pic>
        <p:nvPicPr>
          <p:cNvPr id="3" name="Picture 2" descr="Logo, icon&#10;&#10;Description automatically generated">
            <a:extLst>
              <a:ext uri="{FF2B5EF4-FFF2-40B4-BE49-F238E27FC236}">
                <a16:creationId xmlns:a16="http://schemas.microsoft.com/office/drawing/2014/main" id="{81C974BB-E8D3-4B90-9BE7-D800C5A502EF}"/>
              </a:ext>
            </a:extLst>
          </p:cNvPr>
          <p:cNvPicPr>
            <a:picLocks noChangeAspect="1"/>
          </p:cNvPicPr>
          <p:nvPr userDrawn="1"/>
        </p:nvPicPr>
        <p:blipFill>
          <a:blip r:embed="rId2"/>
          <a:stretch>
            <a:fillRect/>
          </a:stretch>
        </p:blipFill>
        <p:spPr>
          <a:xfrm>
            <a:off x="191344" y="6034719"/>
            <a:ext cx="544835" cy="544835"/>
          </a:xfrm>
          <a:prstGeom prst="rect">
            <a:avLst/>
          </a:prstGeom>
        </p:spPr>
      </p:pic>
    </p:spTree>
    <p:extLst>
      <p:ext uri="{BB962C8B-B14F-4D97-AF65-F5344CB8AC3E}">
        <p14:creationId xmlns:p14="http://schemas.microsoft.com/office/powerpoint/2010/main" val="7449253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m e Legenda">
    <p:spTree>
      <p:nvGrpSpPr>
        <p:cNvPr id="1" name=""/>
        <p:cNvGrpSpPr/>
        <p:nvPr/>
      </p:nvGrpSpPr>
      <p:grpSpPr>
        <a:xfrm>
          <a:off x="0" y="0"/>
          <a:ext cx="0" cy="0"/>
          <a:chOff x="0" y="0"/>
          <a:chExt cx="0" cy="0"/>
        </a:xfrm>
      </p:grpSpPr>
      <p:pic>
        <p:nvPicPr>
          <p:cNvPr id="28" name="Imagem 27">
            <a:extLst>
              <a:ext uri="{FF2B5EF4-FFF2-40B4-BE49-F238E27FC236}">
                <a16:creationId xmlns:a16="http://schemas.microsoft.com/office/drawing/2014/main" id="{8713D8FD-A6EE-8449-B8C4-FB7D3EAA1694}"/>
              </a:ext>
            </a:extLst>
          </p:cNvPr>
          <p:cNvPicPr>
            <a:picLocks noChangeAspect="1"/>
          </p:cNvPicPr>
          <p:nvPr userDrawn="1"/>
        </p:nvPicPr>
        <p:blipFill rotWithShape="1">
          <a:blip r:embed="rId2">
            <a:alphaModFix amt="11000"/>
          </a:blip>
          <a:srcRect l="26042" b="60500"/>
          <a:stretch/>
        </p:blipFill>
        <p:spPr>
          <a:xfrm>
            <a:off x="0" y="4149080"/>
            <a:ext cx="5591532" cy="2708920"/>
          </a:xfrm>
          <a:prstGeom prst="rect">
            <a:avLst/>
          </a:prstGeom>
        </p:spPr>
      </p:pic>
      <p:sp>
        <p:nvSpPr>
          <p:cNvPr id="23" name="Espaço Reservado para Imagem 7">
            <a:extLst>
              <a:ext uri="{FF2B5EF4-FFF2-40B4-BE49-F238E27FC236}">
                <a16:creationId xmlns:a16="http://schemas.microsoft.com/office/drawing/2014/main" id="{24F97242-BB0C-4C4C-97AC-908D07F248DC}"/>
              </a:ext>
            </a:extLst>
          </p:cNvPr>
          <p:cNvSpPr>
            <a:spLocks noGrp="1"/>
          </p:cNvSpPr>
          <p:nvPr>
            <p:ph type="pic" sz="quarter" idx="10"/>
          </p:nvPr>
        </p:nvSpPr>
        <p:spPr>
          <a:xfrm>
            <a:off x="371475" y="368300"/>
            <a:ext cx="11449050" cy="6121400"/>
          </a:xfrm>
          <a:prstGeom prst="rect">
            <a:avLst/>
          </a:prstGeom>
        </p:spPr>
        <p:txBody>
          <a:bodyPr/>
          <a:lstStyle>
            <a:lvl1pPr marL="0" indent="0">
              <a:buNone/>
              <a:defRPr/>
            </a:lvl1pPr>
          </a:lstStyle>
          <a:p>
            <a:r>
              <a:rPr lang="pt-BR"/>
              <a:t>Clique no ícone para adicionar uma imagem</a:t>
            </a:r>
            <a:endParaRPr lang="pt-BR" dirty="0"/>
          </a:p>
        </p:txBody>
      </p:sp>
      <p:sp>
        <p:nvSpPr>
          <p:cNvPr id="17" name="Espaço Reservado para Número de Slide 15">
            <a:extLst>
              <a:ext uri="{FF2B5EF4-FFF2-40B4-BE49-F238E27FC236}">
                <a16:creationId xmlns:a16="http://schemas.microsoft.com/office/drawing/2014/main" id="{F1B0F9AD-C566-3A41-A0E7-64D2AA2A2D83}"/>
              </a:ext>
            </a:extLst>
          </p:cNvPr>
          <p:cNvSpPr>
            <a:spLocks noGrp="1"/>
          </p:cNvSpPr>
          <p:nvPr>
            <p:ph type="sldNum" sz="quarter" idx="12"/>
          </p:nvPr>
        </p:nvSpPr>
        <p:spPr>
          <a:xfrm>
            <a:off x="11208567" y="6021289"/>
            <a:ext cx="983433" cy="836712"/>
          </a:xfrm>
          <a:prstGeom prst="rect">
            <a:avLst/>
          </a:prstGeom>
          <a:solidFill>
            <a:srgbClr val="D92A34"/>
          </a:solidFill>
        </p:spPr>
        <p:txBody>
          <a:bodyPr lIns="0" tIns="216000" rIns="432000"/>
          <a:lstStyle>
            <a:lvl1pPr algn="r">
              <a:defRPr>
                <a:solidFill>
                  <a:schemeClr val="bg1">
                    <a:lumMod val="95000"/>
                  </a:schemeClr>
                </a:solidFill>
              </a:defRPr>
            </a:lvl1pPr>
          </a:lstStyle>
          <a:p>
            <a:fld id="{68B8E45B-633E-9A4F-B2F6-031A690D222E}" type="slidenum">
              <a:rPr lang="pt-BR" sz="1400" b="1" smtClean="0"/>
              <a:pPr/>
              <a:t>‹nº›</a:t>
            </a:fld>
            <a:endParaRPr lang="pt-BR" sz="1400" b="1" dirty="0"/>
          </a:p>
        </p:txBody>
      </p:sp>
      <p:sp>
        <p:nvSpPr>
          <p:cNvPr id="25" name="Espaço Reservado para Texto 15">
            <a:extLst>
              <a:ext uri="{FF2B5EF4-FFF2-40B4-BE49-F238E27FC236}">
                <a16:creationId xmlns:a16="http://schemas.microsoft.com/office/drawing/2014/main" id="{DE305CB8-02E2-9343-9CC5-4FD56C91A291}"/>
              </a:ext>
            </a:extLst>
          </p:cNvPr>
          <p:cNvSpPr>
            <a:spLocks noGrp="1"/>
          </p:cNvSpPr>
          <p:nvPr>
            <p:ph type="body" sz="quarter" idx="11"/>
          </p:nvPr>
        </p:nvSpPr>
        <p:spPr>
          <a:xfrm>
            <a:off x="7752184" y="0"/>
            <a:ext cx="3672408" cy="2636912"/>
          </a:xfrm>
          <a:prstGeom prst="rect">
            <a:avLst/>
          </a:prstGeom>
          <a:solidFill>
            <a:srgbClr val="D92A34"/>
          </a:solidFill>
        </p:spPr>
        <p:txBody>
          <a:bodyPr lIns="324000" tIns="432000" rIns="324000" bIns="432000"/>
          <a:lstStyle>
            <a:lvl1pPr marL="0" indent="0">
              <a:buNone/>
              <a:defRPr i="0">
                <a:solidFill>
                  <a:schemeClr val="bg1"/>
                </a:solidFill>
              </a:defRPr>
            </a:lvl1pPr>
            <a:lvl3pPr marL="914400" indent="0">
              <a:buNone/>
              <a:defRPr/>
            </a:lvl3pPr>
          </a:lstStyle>
          <a:p>
            <a:pPr lvl="0"/>
            <a:r>
              <a:rPr lang="pt-BR"/>
              <a:t>Clique para editar os estilos de texto Mestres</a:t>
            </a:r>
          </a:p>
        </p:txBody>
      </p:sp>
    </p:spTree>
    <p:extLst>
      <p:ext uri="{BB962C8B-B14F-4D97-AF65-F5344CB8AC3E}">
        <p14:creationId xmlns:p14="http://schemas.microsoft.com/office/powerpoint/2010/main" val="10998394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m e Legenda 2">
    <p:spTree>
      <p:nvGrpSpPr>
        <p:cNvPr id="1" name=""/>
        <p:cNvGrpSpPr/>
        <p:nvPr/>
      </p:nvGrpSpPr>
      <p:grpSpPr>
        <a:xfrm>
          <a:off x="0" y="0"/>
          <a:ext cx="0" cy="0"/>
          <a:chOff x="0" y="0"/>
          <a:chExt cx="0" cy="0"/>
        </a:xfrm>
      </p:grpSpPr>
      <p:pic>
        <p:nvPicPr>
          <p:cNvPr id="5" name="Imagem 4">
            <a:extLst>
              <a:ext uri="{FF2B5EF4-FFF2-40B4-BE49-F238E27FC236}">
                <a16:creationId xmlns:a16="http://schemas.microsoft.com/office/drawing/2014/main" id="{EB38453F-24BD-4645-904A-EBC41ECFB77B}"/>
              </a:ext>
            </a:extLst>
          </p:cNvPr>
          <p:cNvPicPr>
            <a:picLocks noChangeAspect="1"/>
          </p:cNvPicPr>
          <p:nvPr userDrawn="1"/>
        </p:nvPicPr>
        <p:blipFill rotWithShape="1">
          <a:blip r:embed="rId2">
            <a:alphaModFix amt="11000"/>
          </a:blip>
          <a:srcRect l="26042" b="60500"/>
          <a:stretch/>
        </p:blipFill>
        <p:spPr>
          <a:xfrm>
            <a:off x="0" y="4149080"/>
            <a:ext cx="5591532" cy="2708920"/>
          </a:xfrm>
          <a:prstGeom prst="rect">
            <a:avLst/>
          </a:prstGeom>
        </p:spPr>
      </p:pic>
      <p:sp>
        <p:nvSpPr>
          <p:cNvPr id="23" name="Espaço Reservado para Imagem 7">
            <a:extLst>
              <a:ext uri="{FF2B5EF4-FFF2-40B4-BE49-F238E27FC236}">
                <a16:creationId xmlns:a16="http://schemas.microsoft.com/office/drawing/2014/main" id="{24F97242-BB0C-4C4C-97AC-908D07F248DC}"/>
              </a:ext>
            </a:extLst>
          </p:cNvPr>
          <p:cNvSpPr>
            <a:spLocks noGrp="1"/>
          </p:cNvSpPr>
          <p:nvPr>
            <p:ph type="pic" sz="quarter" idx="10"/>
          </p:nvPr>
        </p:nvSpPr>
        <p:spPr>
          <a:xfrm>
            <a:off x="371475" y="368300"/>
            <a:ext cx="11449050" cy="6121400"/>
          </a:xfrm>
          <a:prstGeom prst="rect">
            <a:avLst/>
          </a:prstGeom>
        </p:spPr>
        <p:txBody>
          <a:bodyPr/>
          <a:lstStyle>
            <a:lvl1pPr marL="0" indent="0">
              <a:buNone/>
              <a:defRPr/>
            </a:lvl1pPr>
          </a:lstStyle>
          <a:p>
            <a:r>
              <a:rPr lang="pt-BR"/>
              <a:t>Clique no ícone para adicionar uma imagem</a:t>
            </a:r>
            <a:endParaRPr lang="pt-BR" dirty="0"/>
          </a:p>
        </p:txBody>
      </p:sp>
      <p:sp>
        <p:nvSpPr>
          <p:cNvPr id="17" name="Espaço Reservado para Número de Slide 15">
            <a:extLst>
              <a:ext uri="{FF2B5EF4-FFF2-40B4-BE49-F238E27FC236}">
                <a16:creationId xmlns:a16="http://schemas.microsoft.com/office/drawing/2014/main" id="{F1B0F9AD-C566-3A41-A0E7-64D2AA2A2D83}"/>
              </a:ext>
            </a:extLst>
          </p:cNvPr>
          <p:cNvSpPr>
            <a:spLocks noGrp="1"/>
          </p:cNvSpPr>
          <p:nvPr>
            <p:ph type="sldNum" sz="quarter" idx="12"/>
          </p:nvPr>
        </p:nvSpPr>
        <p:spPr>
          <a:xfrm>
            <a:off x="11208567" y="6021289"/>
            <a:ext cx="983433" cy="836712"/>
          </a:xfrm>
          <a:prstGeom prst="rect">
            <a:avLst/>
          </a:prstGeom>
          <a:solidFill>
            <a:schemeClr val="tx1">
              <a:lumMod val="85000"/>
              <a:lumOff val="15000"/>
            </a:schemeClr>
          </a:solidFill>
        </p:spPr>
        <p:txBody>
          <a:bodyPr lIns="0" tIns="216000" rIns="432000"/>
          <a:lstStyle>
            <a:lvl1pPr algn="r">
              <a:defRPr>
                <a:solidFill>
                  <a:schemeClr val="bg1">
                    <a:lumMod val="95000"/>
                  </a:schemeClr>
                </a:solidFill>
              </a:defRPr>
            </a:lvl1pPr>
          </a:lstStyle>
          <a:p>
            <a:fld id="{68B8E45B-633E-9A4F-B2F6-031A690D222E}" type="slidenum">
              <a:rPr lang="pt-BR" sz="1400" b="1" smtClean="0"/>
              <a:pPr/>
              <a:t>‹nº›</a:t>
            </a:fld>
            <a:endParaRPr lang="pt-BR" sz="1400" b="1" dirty="0"/>
          </a:p>
        </p:txBody>
      </p:sp>
      <p:sp>
        <p:nvSpPr>
          <p:cNvPr id="25" name="Espaço Reservado para Texto 15">
            <a:extLst>
              <a:ext uri="{FF2B5EF4-FFF2-40B4-BE49-F238E27FC236}">
                <a16:creationId xmlns:a16="http://schemas.microsoft.com/office/drawing/2014/main" id="{DE305CB8-02E2-9343-9CC5-4FD56C91A291}"/>
              </a:ext>
            </a:extLst>
          </p:cNvPr>
          <p:cNvSpPr>
            <a:spLocks noGrp="1"/>
          </p:cNvSpPr>
          <p:nvPr>
            <p:ph type="body" sz="quarter" idx="11"/>
          </p:nvPr>
        </p:nvSpPr>
        <p:spPr>
          <a:xfrm>
            <a:off x="7752184" y="0"/>
            <a:ext cx="3672408" cy="2636912"/>
          </a:xfrm>
          <a:prstGeom prst="rect">
            <a:avLst/>
          </a:prstGeom>
          <a:solidFill>
            <a:schemeClr val="tx1">
              <a:lumMod val="85000"/>
              <a:lumOff val="15000"/>
            </a:schemeClr>
          </a:solidFill>
        </p:spPr>
        <p:txBody>
          <a:bodyPr lIns="324000" tIns="432000" rIns="324000" bIns="432000"/>
          <a:lstStyle>
            <a:lvl1pPr marL="0" indent="0">
              <a:buNone/>
              <a:defRPr i="0">
                <a:solidFill>
                  <a:schemeClr val="bg1"/>
                </a:solidFill>
              </a:defRPr>
            </a:lvl1pPr>
            <a:lvl3pPr marL="914400" indent="0">
              <a:buNone/>
              <a:defRPr/>
            </a:lvl3pPr>
          </a:lstStyle>
          <a:p>
            <a:pPr lvl="0"/>
            <a:r>
              <a:rPr lang="pt-BR"/>
              <a:t>Clique para editar os estilos de texto Mestres</a:t>
            </a:r>
          </a:p>
        </p:txBody>
      </p:sp>
    </p:spTree>
    <p:extLst>
      <p:ext uri="{BB962C8B-B14F-4D97-AF65-F5344CB8AC3E}">
        <p14:creationId xmlns:p14="http://schemas.microsoft.com/office/powerpoint/2010/main" val="25031991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m ">
    <p:spTree>
      <p:nvGrpSpPr>
        <p:cNvPr id="1" name=""/>
        <p:cNvGrpSpPr/>
        <p:nvPr/>
      </p:nvGrpSpPr>
      <p:grpSpPr>
        <a:xfrm>
          <a:off x="0" y="0"/>
          <a:ext cx="0" cy="0"/>
          <a:chOff x="0" y="0"/>
          <a:chExt cx="0" cy="0"/>
        </a:xfrm>
      </p:grpSpPr>
      <p:sp>
        <p:nvSpPr>
          <p:cNvPr id="2" name="Retângulo 1">
            <a:extLst>
              <a:ext uri="{FF2B5EF4-FFF2-40B4-BE49-F238E27FC236}">
                <a16:creationId xmlns:a16="http://schemas.microsoft.com/office/drawing/2014/main" id="{9F044F65-B812-904A-8DB8-59E26CCE2E1B}"/>
              </a:ext>
            </a:extLst>
          </p:cNvPr>
          <p:cNvSpPr/>
          <p:nvPr userDrawn="1"/>
        </p:nvSpPr>
        <p:spPr>
          <a:xfrm>
            <a:off x="-48344" y="-99392"/>
            <a:ext cx="12288688" cy="6957392"/>
          </a:xfrm>
          <a:prstGeom prst="rect">
            <a:avLst/>
          </a:prstGeom>
          <a:solidFill>
            <a:schemeClr val="tx1">
              <a:lumMod val="85000"/>
              <a:lumOff val="15000"/>
            </a:schemeClr>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4" name="Imagem 3">
            <a:extLst>
              <a:ext uri="{FF2B5EF4-FFF2-40B4-BE49-F238E27FC236}">
                <a16:creationId xmlns:a16="http://schemas.microsoft.com/office/drawing/2014/main" id="{8C2C9DC1-3D49-5D4D-929C-76325EF07D97}"/>
              </a:ext>
            </a:extLst>
          </p:cNvPr>
          <p:cNvPicPr>
            <a:picLocks noChangeAspect="1"/>
          </p:cNvPicPr>
          <p:nvPr userDrawn="1"/>
        </p:nvPicPr>
        <p:blipFill rotWithShape="1">
          <a:blip r:embed="rId2">
            <a:alphaModFix amt="11000"/>
          </a:blip>
          <a:srcRect l="25873" b="58400"/>
          <a:stretch/>
        </p:blipFill>
        <p:spPr>
          <a:xfrm>
            <a:off x="0" y="4005064"/>
            <a:ext cx="5604284" cy="2852936"/>
          </a:xfrm>
          <a:prstGeom prst="rect">
            <a:avLst/>
          </a:prstGeom>
        </p:spPr>
      </p:pic>
      <p:sp>
        <p:nvSpPr>
          <p:cNvPr id="23" name="Espaço Reservado para Imagem 7">
            <a:extLst>
              <a:ext uri="{FF2B5EF4-FFF2-40B4-BE49-F238E27FC236}">
                <a16:creationId xmlns:a16="http://schemas.microsoft.com/office/drawing/2014/main" id="{24F97242-BB0C-4C4C-97AC-908D07F248DC}"/>
              </a:ext>
            </a:extLst>
          </p:cNvPr>
          <p:cNvSpPr>
            <a:spLocks noGrp="1"/>
          </p:cNvSpPr>
          <p:nvPr>
            <p:ph type="pic" sz="quarter" idx="10"/>
          </p:nvPr>
        </p:nvSpPr>
        <p:spPr>
          <a:xfrm>
            <a:off x="371475" y="368300"/>
            <a:ext cx="11449050" cy="6121400"/>
          </a:xfrm>
          <a:prstGeom prst="rect">
            <a:avLst/>
          </a:prstGeom>
          <a:effectLst>
            <a:outerShdw blurRad="50800" dist="38100" dir="2700000" algn="tl" rotWithShape="0">
              <a:prstClr val="black">
                <a:alpha val="40000"/>
              </a:prstClr>
            </a:outerShdw>
          </a:effectLst>
        </p:spPr>
        <p:txBody>
          <a:bodyPr/>
          <a:lstStyle>
            <a:lvl1pPr marL="0" indent="0">
              <a:buNone/>
              <a:defRPr/>
            </a:lvl1pPr>
          </a:lstStyle>
          <a:p>
            <a:r>
              <a:rPr lang="pt-BR"/>
              <a:t>Clique no ícone para adicionar uma imagem</a:t>
            </a:r>
            <a:endParaRPr lang="pt-BR" dirty="0"/>
          </a:p>
        </p:txBody>
      </p:sp>
      <p:sp>
        <p:nvSpPr>
          <p:cNvPr id="17" name="Espaço Reservado para Número de Slide 15">
            <a:extLst>
              <a:ext uri="{FF2B5EF4-FFF2-40B4-BE49-F238E27FC236}">
                <a16:creationId xmlns:a16="http://schemas.microsoft.com/office/drawing/2014/main" id="{F1B0F9AD-C566-3A41-A0E7-64D2AA2A2D83}"/>
              </a:ext>
            </a:extLst>
          </p:cNvPr>
          <p:cNvSpPr>
            <a:spLocks noGrp="1"/>
          </p:cNvSpPr>
          <p:nvPr>
            <p:ph type="sldNum" sz="quarter" idx="12"/>
          </p:nvPr>
        </p:nvSpPr>
        <p:spPr>
          <a:xfrm>
            <a:off x="11208567" y="6021289"/>
            <a:ext cx="983433" cy="836712"/>
          </a:xfrm>
          <a:prstGeom prst="rect">
            <a:avLst/>
          </a:prstGeom>
          <a:solidFill>
            <a:srgbClr val="C00000"/>
          </a:solidFill>
        </p:spPr>
        <p:txBody>
          <a:bodyPr lIns="0" tIns="216000" rIns="432000"/>
          <a:lstStyle>
            <a:lvl1pPr algn="r">
              <a:defRPr>
                <a:solidFill>
                  <a:schemeClr val="bg1">
                    <a:lumMod val="95000"/>
                  </a:schemeClr>
                </a:solidFill>
              </a:defRPr>
            </a:lvl1pPr>
          </a:lstStyle>
          <a:p>
            <a:fld id="{68B8E45B-633E-9A4F-B2F6-031A690D222E}" type="slidenum">
              <a:rPr lang="pt-BR" sz="1400" b="1" smtClean="0"/>
              <a:pPr/>
              <a:t>‹nº›</a:t>
            </a:fld>
            <a:endParaRPr lang="pt-BR" sz="1400" b="1" dirty="0"/>
          </a:p>
        </p:txBody>
      </p:sp>
    </p:spTree>
    <p:extLst>
      <p:ext uri="{BB962C8B-B14F-4D97-AF65-F5344CB8AC3E}">
        <p14:creationId xmlns:p14="http://schemas.microsoft.com/office/powerpoint/2010/main" val="13484751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m 2">
    <p:spTree>
      <p:nvGrpSpPr>
        <p:cNvPr id="1" name=""/>
        <p:cNvGrpSpPr/>
        <p:nvPr/>
      </p:nvGrpSpPr>
      <p:grpSpPr>
        <a:xfrm>
          <a:off x="0" y="0"/>
          <a:ext cx="0" cy="0"/>
          <a:chOff x="0" y="0"/>
          <a:chExt cx="0" cy="0"/>
        </a:xfrm>
      </p:grpSpPr>
      <p:pic>
        <p:nvPicPr>
          <p:cNvPr id="5" name="Imagem 4">
            <a:extLst>
              <a:ext uri="{FF2B5EF4-FFF2-40B4-BE49-F238E27FC236}">
                <a16:creationId xmlns:a16="http://schemas.microsoft.com/office/drawing/2014/main" id="{13739B1B-1F2F-654B-85FE-D78D929D1B11}"/>
              </a:ext>
            </a:extLst>
          </p:cNvPr>
          <p:cNvPicPr>
            <a:picLocks noChangeAspect="1"/>
          </p:cNvPicPr>
          <p:nvPr userDrawn="1"/>
        </p:nvPicPr>
        <p:blipFill rotWithShape="1">
          <a:blip r:embed="rId2">
            <a:alphaModFix amt="11000"/>
          </a:blip>
          <a:srcRect l="26042" b="60500"/>
          <a:stretch/>
        </p:blipFill>
        <p:spPr>
          <a:xfrm>
            <a:off x="0" y="4149080"/>
            <a:ext cx="5591532" cy="2708920"/>
          </a:xfrm>
          <a:prstGeom prst="rect">
            <a:avLst/>
          </a:prstGeom>
        </p:spPr>
      </p:pic>
      <p:sp>
        <p:nvSpPr>
          <p:cNvPr id="23" name="Espaço Reservado para Imagem 7">
            <a:extLst>
              <a:ext uri="{FF2B5EF4-FFF2-40B4-BE49-F238E27FC236}">
                <a16:creationId xmlns:a16="http://schemas.microsoft.com/office/drawing/2014/main" id="{24F97242-BB0C-4C4C-97AC-908D07F248DC}"/>
              </a:ext>
            </a:extLst>
          </p:cNvPr>
          <p:cNvSpPr>
            <a:spLocks noGrp="1"/>
          </p:cNvSpPr>
          <p:nvPr>
            <p:ph type="pic" sz="quarter" idx="10"/>
          </p:nvPr>
        </p:nvSpPr>
        <p:spPr>
          <a:xfrm>
            <a:off x="371475" y="368300"/>
            <a:ext cx="11449050" cy="6121400"/>
          </a:xfrm>
          <a:prstGeom prst="rect">
            <a:avLst/>
          </a:prstGeom>
          <a:effectLst>
            <a:outerShdw blurRad="50800" dist="38100" dir="2700000" algn="tl" rotWithShape="0">
              <a:prstClr val="black">
                <a:alpha val="40000"/>
              </a:prstClr>
            </a:outerShdw>
          </a:effectLst>
        </p:spPr>
        <p:txBody>
          <a:bodyPr/>
          <a:lstStyle>
            <a:lvl1pPr marL="0" indent="0">
              <a:buNone/>
              <a:defRPr/>
            </a:lvl1pPr>
          </a:lstStyle>
          <a:p>
            <a:r>
              <a:rPr lang="pt-BR"/>
              <a:t>Clique no ícone para adicionar uma imagem</a:t>
            </a:r>
            <a:endParaRPr lang="pt-BR" dirty="0"/>
          </a:p>
        </p:txBody>
      </p:sp>
      <p:sp>
        <p:nvSpPr>
          <p:cNvPr id="17" name="Espaço Reservado para Número de Slide 15">
            <a:extLst>
              <a:ext uri="{FF2B5EF4-FFF2-40B4-BE49-F238E27FC236}">
                <a16:creationId xmlns:a16="http://schemas.microsoft.com/office/drawing/2014/main" id="{F1B0F9AD-C566-3A41-A0E7-64D2AA2A2D83}"/>
              </a:ext>
            </a:extLst>
          </p:cNvPr>
          <p:cNvSpPr>
            <a:spLocks noGrp="1"/>
          </p:cNvSpPr>
          <p:nvPr>
            <p:ph type="sldNum" sz="quarter" idx="12"/>
          </p:nvPr>
        </p:nvSpPr>
        <p:spPr>
          <a:xfrm>
            <a:off x="11208567" y="6021289"/>
            <a:ext cx="983433" cy="836712"/>
          </a:xfrm>
          <a:prstGeom prst="rect">
            <a:avLst/>
          </a:prstGeom>
          <a:solidFill>
            <a:schemeClr val="tx1">
              <a:lumMod val="85000"/>
              <a:lumOff val="15000"/>
            </a:schemeClr>
          </a:solidFill>
        </p:spPr>
        <p:txBody>
          <a:bodyPr lIns="0" tIns="216000" rIns="432000"/>
          <a:lstStyle>
            <a:lvl1pPr algn="r">
              <a:defRPr>
                <a:solidFill>
                  <a:schemeClr val="bg1">
                    <a:lumMod val="95000"/>
                  </a:schemeClr>
                </a:solidFill>
              </a:defRPr>
            </a:lvl1pPr>
          </a:lstStyle>
          <a:p>
            <a:fld id="{68B8E45B-633E-9A4F-B2F6-031A690D222E}" type="slidenum">
              <a:rPr lang="pt-BR" sz="1400" b="1" smtClean="0"/>
              <a:pPr/>
              <a:t>‹nº›</a:t>
            </a:fld>
            <a:endParaRPr lang="pt-BR" sz="1400" b="1" dirty="0"/>
          </a:p>
        </p:txBody>
      </p:sp>
    </p:spTree>
    <p:extLst>
      <p:ext uri="{BB962C8B-B14F-4D97-AF65-F5344CB8AC3E}">
        <p14:creationId xmlns:p14="http://schemas.microsoft.com/office/powerpoint/2010/main" val="2822894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096213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70" r:id="rId4"/>
    <p:sldLayoutId id="2147483671" r:id="rId5"/>
    <p:sldLayoutId id="2147483651" r:id="rId6"/>
    <p:sldLayoutId id="2147483654" r:id="rId7"/>
    <p:sldLayoutId id="2147483657" r:id="rId8"/>
    <p:sldLayoutId id="2147483658" r:id="rId9"/>
    <p:sldLayoutId id="2147483666" r:id="rId10"/>
    <p:sldLayoutId id="2147483667" r:id="rId11"/>
    <p:sldLayoutId id="2147483653" r:id="rId12"/>
    <p:sldLayoutId id="2147483655" r:id="rId13"/>
    <p:sldLayoutId id="2147483656" r:id="rId14"/>
    <p:sldLayoutId id="2147483659" r:id="rId15"/>
    <p:sldLayoutId id="2147483660" r:id="rId16"/>
    <p:sldLayoutId id="2147483661" r:id="rId17"/>
    <p:sldLayoutId id="2147483662" r:id="rId18"/>
    <p:sldLayoutId id="2147483663" r:id="rId19"/>
    <p:sldLayoutId id="2147483664" r:id="rId20"/>
    <p:sldLayoutId id="2147483665" r:id="rId21"/>
    <p:sldLayoutId id="2147483668" r:id="rId22"/>
    <p:sldLayoutId id="2147483669" r:id="rId23"/>
    <p:sldLayoutId id="2147483672" r:id="rId2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D5C03861-7BC1-3447-A470-2D8A0EAAA792}"/>
              </a:ext>
            </a:extLst>
          </p:cNvPr>
          <p:cNvSpPr>
            <a:spLocks noGrp="1"/>
          </p:cNvSpPr>
          <p:nvPr>
            <p:ph type="subTitle" idx="1"/>
          </p:nvPr>
        </p:nvSpPr>
        <p:spPr>
          <a:xfrm>
            <a:off x="1018832" y="3564737"/>
            <a:ext cx="7488832" cy="1232415"/>
          </a:xfrm>
        </p:spPr>
        <p:txBody>
          <a:bodyPr lIns="91440" tIns="45720" rIns="91440" bIns="45720" anchor="t">
            <a:noAutofit/>
          </a:bodyPr>
          <a:lstStyle/>
          <a:p>
            <a:r>
              <a:rPr lang="pt-BR" dirty="0"/>
              <a:t>Aluno(s)</a:t>
            </a:r>
          </a:p>
          <a:p>
            <a:r>
              <a:rPr lang="pt-BR" dirty="0"/>
              <a:t>Felipe Nakandakari dos Santos - Email: felipenksantos@gmail.com</a:t>
            </a:r>
          </a:p>
          <a:p>
            <a:r>
              <a:rPr lang="pt-BR" dirty="0"/>
              <a:t>Luigi Uematsu – Email: uematsuluigi@gmail.com</a:t>
            </a:r>
            <a:endParaRPr lang="en-BR" dirty="0"/>
          </a:p>
        </p:txBody>
      </p:sp>
      <p:sp>
        <p:nvSpPr>
          <p:cNvPr id="3" name="Title 2">
            <a:extLst>
              <a:ext uri="{FF2B5EF4-FFF2-40B4-BE49-F238E27FC236}">
                <a16:creationId xmlns:a16="http://schemas.microsoft.com/office/drawing/2014/main" id="{30B6832D-6E4D-E344-9E39-BC8F9113A749}"/>
              </a:ext>
            </a:extLst>
          </p:cNvPr>
          <p:cNvSpPr>
            <a:spLocks noGrp="1"/>
          </p:cNvSpPr>
          <p:nvPr>
            <p:ph type="ctrTitle"/>
          </p:nvPr>
        </p:nvSpPr>
        <p:spPr>
          <a:xfrm>
            <a:off x="722104" y="1127077"/>
            <a:ext cx="10747791" cy="1446550"/>
          </a:xfrm>
        </p:spPr>
        <p:txBody>
          <a:bodyPr>
            <a:normAutofit/>
          </a:bodyPr>
          <a:lstStyle/>
          <a:p>
            <a:r>
              <a:rPr lang="pt-BR" dirty="0"/>
              <a:t>Um sistema para reconhecimento de carros utilizando </a:t>
            </a:r>
            <a:r>
              <a:rPr lang="pt-BR" dirty="0" err="1"/>
              <a:t>Deep</a:t>
            </a:r>
            <a:r>
              <a:rPr lang="pt-BR" dirty="0"/>
              <a:t> Learning</a:t>
            </a:r>
            <a:endParaRPr lang="en-BR" sz="4200" dirty="0"/>
          </a:p>
        </p:txBody>
      </p:sp>
      <p:sp>
        <p:nvSpPr>
          <p:cNvPr id="4" name="Text Placeholder 3">
            <a:extLst>
              <a:ext uri="{FF2B5EF4-FFF2-40B4-BE49-F238E27FC236}">
                <a16:creationId xmlns:a16="http://schemas.microsoft.com/office/drawing/2014/main" id="{20C2F715-F78B-5543-A758-FF6FF447E727}"/>
              </a:ext>
            </a:extLst>
          </p:cNvPr>
          <p:cNvSpPr>
            <a:spLocks noGrp="1"/>
          </p:cNvSpPr>
          <p:nvPr>
            <p:ph type="body" sz="quarter" idx="14"/>
          </p:nvPr>
        </p:nvSpPr>
        <p:spPr>
          <a:xfrm>
            <a:off x="1036841" y="5229200"/>
            <a:ext cx="8712968" cy="288032"/>
          </a:xfrm>
        </p:spPr>
        <p:txBody>
          <a:bodyPr/>
          <a:lstStyle/>
          <a:p>
            <a:r>
              <a:rPr lang="en-US" dirty="0" err="1"/>
              <a:t>Orientador</a:t>
            </a:r>
            <a:r>
              <a:rPr lang="en-US" dirty="0"/>
              <a:t>: prof. Dr. Ivan Carlos </a:t>
            </a:r>
            <a:r>
              <a:rPr lang="en-US" dirty="0" err="1"/>
              <a:t>Alcântara</a:t>
            </a:r>
            <a:r>
              <a:rPr lang="en-US" dirty="0"/>
              <a:t> de Oliveira – email: ivan.oliveira@mackenzie.br</a:t>
            </a:r>
            <a:endParaRPr lang="en-BR" dirty="0"/>
          </a:p>
        </p:txBody>
      </p:sp>
    </p:spTree>
    <p:extLst>
      <p:ext uri="{BB962C8B-B14F-4D97-AF65-F5344CB8AC3E}">
        <p14:creationId xmlns:p14="http://schemas.microsoft.com/office/powerpoint/2010/main" val="15939311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D9502E-0B6A-EAE3-F79A-7E4DC2108E68}"/>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79A5C8A0-478F-B912-571F-E9C2991AE43A}"/>
              </a:ext>
            </a:extLst>
          </p:cNvPr>
          <p:cNvSpPr>
            <a:spLocks noGrp="1"/>
          </p:cNvSpPr>
          <p:nvPr>
            <p:ph type="ctrTitle"/>
          </p:nvPr>
        </p:nvSpPr>
        <p:spPr>
          <a:xfrm>
            <a:off x="1065784" y="188640"/>
            <a:ext cx="10060432" cy="700087"/>
          </a:xfrm>
        </p:spPr>
        <p:txBody>
          <a:bodyPr/>
          <a:lstStyle/>
          <a:p>
            <a:r>
              <a:rPr lang="pt-BR" dirty="0"/>
              <a:t>Resultados – Preparação dos dados</a:t>
            </a:r>
          </a:p>
        </p:txBody>
      </p:sp>
      <p:sp>
        <p:nvSpPr>
          <p:cNvPr id="3" name="Espaço Reservado para Número de Slide 2">
            <a:extLst>
              <a:ext uri="{FF2B5EF4-FFF2-40B4-BE49-F238E27FC236}">
                <a16:creationId xmlns:a16="http://schemas.microsoft.com/office/drawing/2014/main" id="{0A4A54C5-CFA6-4F23-1A3B-8C05F614FBA5}"/>
              </a:ext>
            </a:extLst>
          </p:cNvPr>
          <p:cNvSpPr>
            <a:spLocks noGrp="1"/>
          </p:cNvSpPr>
          <p:nvPr>
            <p:ph type="sldNum" sz="quarter" idx="12"/>
          </p:nvPr>
        </p:nvSpPr>
        <p:spPr/>
        <p:txBody>
          <a:bodyPr/>
          <a:lstStyle/>
          <a:p>
            <a:fld id="{68B8E45B-633E-9A4F-B2F6-031A690D222E}" type="slidenum">
              <a:rPr lang="pt-BR" sz="1400" b="1" smtClean="0">
                <a:solidFill>
                  <a:schemeClr val="tx1">
                    <a:lumMod val="65000"/>
                    <a:lumOff val="35000"/>
                  </a:schemeClr>
                </a:solidFill>
              </a:rPr>
              <a:pPr/>
              <a:t>10</a:t>
            </a:fld>
            <a:endParaRPr lang="pt-BR" sz="1400" b="1" dirty="0">
              <a:solidFill>
                <a:schemeClr val="tx1">
                  <a:lumMod val="65000"/>
                  <a:lumOff val="35000"/>
                </a:schemeClr>
              </a:solidFill>
            </a:endParaRPr>
          </a:p>
        </p:txBody>
      </p:sp>
      <p:sp>
        <p:nvSpPr>
          <p:cNvPr id="4" name="Espaço Reservado para Conteúdo 3">
            <a:extLst>
              <a:ext uri="{FF2B5EF4-FFF2-40B4-BE49-F238E27FC236}">
                <a16:creationId xmlns:a16="http://schemas.microsoft.com/office/drawing/2014/main" id="{E725A128-FC0A-8911-0992-5FD3DEA40C75}"/>
              </a:ext>
            </a:extLst>
          </p:cNvPr>
          <p:cNvSpPr>
            <a:spLocks noGrp="1"/>
          </p:cNvSpPr>
          <p:nvPr>
            <p:ph sz="half" idx="2"/>
          </p:nvPr>
        </p:nvSpPr>
        <p:spPr>
          <a:xfrm>
            <a:off x="767408" y="908720"/>
            <a:ext cx="11053117" cy="5832648"/>
          </a:xfrm>
        </p:spPr>
        <p:txBody>
          <a:bodyPr lIns="91440" tIns="45720" rIns="91440" bIns="45720" anchor="t"/>
          <a:lstStyle/>
          <a:p>
            <a:pPr marL="914400" lvl="1" indent="-457200" algn="just">
              <a:buFont typeface="Arial" panose="020B0604020202020204" pitchFamily="34" charset="0"/>
              <a:buChar char="•"/>
            </a:pPr>
            <a:r>
              <a:rPr lang="pt-BR" sz="2000" b="0" i="0" dirty="0">
                <a:effectLst/>
                <a:latin typeface="gg sans"/>
              </a:rPr>
              <a:t>Arquitetura de Classificação:</a:t>
            </a:r>
          </a:p>
          <a:p>
            <a:pPr marL="1371600" lvl="2" indent="-457200" algn="just">
              <a:buFont typeface="Arial" panose="020B0604020202020204" pitchFamily="34" charset="0"/>
              <a:buChar char="•"/>
            </a:pPr>
            <a:r>
              <a:rPr lang="pt-BR" b="0" i="0" dirty="0">
                <a:effectLst/>
                <a:latin typeface="gg sans"/>
              </a:rPr>
              <a:t>Um modelo por veículo, prevendo simultaneamente ano e cor.</a:t>
            </a:r>
          </a:p>
          <a:p>
            <a:pPr marL="1371600" lvl="2" indent="-457200">
              <a:buFont typeface="Arial" panose="020B0604020202020204" pitchFamily="34" charset="0"/>
              <a:buChar char="•"/>
            </a:pPr>
            <a:r>
              <a:rPr lang="pt-BR" b="0" i="0" dirty="0">
                <a:effectLst/>
                <a:latin typeface="gg sans"/>
              </a:rPr>
              <a:t>Dois classificadores binários para diferenciação entre modelos: </a:t>
            </a:r>
            <a:endParaRPr lang="pt-BR" dirty="0"/>
          </a:p>
          <a:p>
            <a:pPr marL="1828800" lvl="3" indent="-457200" algn="just">
              <a:buFont typeface="Arial" panose="020B0604020202020204" pitchFamily="34" charset="0"/>
              <a:buChar char="•"/>
            </a:pPr>
            <a:r>
              <a:rPr lang="pt-BR" sz="2000" b="0" i="0" dirty="0">
                <a:effectLst/>
                <a:latin typeface="gg sans"/>
              </a:rPr>
              <a:t>Civic × Polo (11.349 imagens), </a:t>
            </a:r>
            <a:endParaRPr lang="pt-BR" sz="2000" dirty="0">
              <a:latin typeface="gg sans"/>
            </a:endParaRPr>
          </a:p>
          <a:p>
            <a:pPr marL="1828800" lvl="3" indent="-457200" algn="just">
              <a:buFont typeface="Arial" panose="020B0604020202020204" pitchFamily="34" charset="0"/>
              <a:buChar char="•"/>
            </a:pPr>
            <a:r>
              <a:rPr lang="pt-BR" sz="2000" b="0" i="0" dirty="0">
                <a:effectLst/>
                <a:latin typeface="gg sans"/>
              </a:rPr>
              <a:t>Q3 × Renegade (10.614 imagens)</a:t>
            </a:r>
          </a:p>
          <a:p>
            <a:pPr marL="1371600" lvl="2" indent="-457200" algn="just">
              <a:buFont typeface="Arial" panose="020B0604020202020204" pitchFamily="34" charset="0"/>
              <a:buChar char="•"/>
            </a:pPr>
            <a:r>
              <a:rPr lang="pt-BR" b="0" i="0" dirty="0">
                <a:effectLst/>
                <a:latin typeface="gg sans"/>
              </a:rPr>
              <a:t>Pipeline modular: identificação do modelo → classificador correspondente.</a:t>
            </a:r>
          </a:p>
          <a:p>
            <a:pPr marL="914400" lvl="1" indent="-457200" algn="just">
              <a:buFont typeface="Arial" panose="020B0604020202020204" pitchFamily="34" charset="0"/>
              <a:buChar char="•"/>
            </a:pPr>
            <a:r>
              <a:rPr lang="pt-BR" sz="2000" b="0" i="0" dirty="0">
                <a:effectLst/>
                <a:latin typeface="gg sans"/>
              </a:rPr>
              <a:t>Distribuição dos Dados por Modelo:</a:t>
            </a:r>
            <a:endParaRPr lang="pt-BR" sz="2000" dirty="0">
              <a:latin typeface="gg sans"/>
            </a:endParaRPr>
          </a:p>
          <a:p>
            <a:pPr marL="1371600" lvl="2" indent="-457200" algn="just">
              <a:buFont typeface="Arial" panose="020B0604020202020204" pitchFamily="34" charset="0"/>
              <a:buChar char="•"/>
            </a:pPr>
            <a:r>
              <a:rPr lang="pt-BR" b="0" i="0" dirty="0">
                <a:effectLst/>
                <a:latin typeface="gg sans"/>
              </a:rPr>
              <a:t>Polo: 5.997 imagens | 11 anos | 13 cores Civic: 5.353 imagens | 13 anos (1990–2019) | 13 cores Q3: 8.241 imagens | 9 anos (2011–2019) | 13 cores Renegade: 2.373 imagens | 5 anos (2015–2019) | 14 cores (incluindo compostas)</a:t>
            </a:r>
            <a:endParaRPr lang="pt-BR" dirty="0"/>
          </a:p>
        </p:txBody>
      </p:sp>
    </p:spTree>
    <p:extLst>
      <p:ext uri="{BB962C8B-B14F-4D97-AF65-F5344CB8AC3E}">
        <p14:creationId xmlns:p14="http://schemas.microsoft.com/office/powerpoint/2010/main" val="34308756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4DAF8755-24A8-B446-2965-0527D9103247}"/>
              </a:ext>
            </a:extLst>
          </p:cNvPr>
          <p:cNvSpPr>
            <a:spLocks noGrp="1"/>
          </p:cNvSpPr>
          <p:nvPr>
            <p:ph type="sldNum" sz="quarter" idx="12"/>
          </p:nvPr>
        </p:nvSpPr>
        <p:spPr/>
        <p:txBody>
          <a:bodyPr/>
          <a:lstStyle/>
          <a:p>
            <a:fld id="{68B8E45B-633E-9A4F-B2F6-031A690D222E}" type="slidenum">
              <a:rPr lang="pt-BR" sz="1400" b="1" smtClean="0">
                <a:solidFill>
                  <a:schemeClr val="tx1">
                    <a:lumMod val="65000"/>
                    <a:lumOff val="35000"/>
                  </a:schemeClr>
                </a:solidFill>
              </a:rPr>
              <a:pPr/>
              <a:t>11</a:t>
            </a:fld>
            <a:endParaRPr lang="pt-BR" sz="1400" b="1" dirty="0">
              <a:solidFill>
                <a:schemeClr val="tx1">
                  <a:lumMod val="65000"/>
                  <a:lumOff val="35000"/>
                </a:schemeClr>
              </a:solidFill>
            </a:endParaRPr>
          </a:p>
        </p:txBody>
      </p:sp>
      <p:pic>
        <p:nvPicPr>
          <p:cNvPr id="5" name="Imagem 4">
            <a:extLst>
              <a:ext uri="{FF2B5EF4-FFF2-40B4-BE49-F238E27FC236}">
                <a16:creationId xmlns:a16="http://schemas.microsoft.com/office/drawing/2014/main" id="{4B80963F-F842-F398-38B8-855A2F037E9A}"/>
              </a:ext>
            </a:extLst>
          </p:cNvPr>
          <p:cNvPicPr>
            <a:picLocks noChangeAspect="1"/>
          </p:cNvPicPr>
          <p:nvPr/>
        </p:nvPicPr>
        <p:blipFill>
          <a:blip r:embed="rId2"/>
          <a:stretch>
            <a:fillRect/>
          </a:stretch>
        </p:blipFill>
        <p:spPr>
          <a:xfrm>
            <a:off x="2483952" y="2132856"/>
            <a:ext cx="7224095" cy="2592288"/>
          </a:xfrm>
          <a:prstGeom prst="rect">
            <a:avLst/>
          </a:prstGeom>
        </p:spPr>
      </p:pic>
    </p:spTree>
    <p:extLst>
      <p:ext uri="{BB962C8B-B14F-4D97-AF65-F5344CB8AC3E}">
        <p14:creationId xmlns:p14="http://schemas.microsoft.com/office/powerpoint/2010/main" val="3011010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FF0DCF-379A-64F9-A077-37A0C41FA2E5}"/>
            </a:ext>
          </a:extLst>
        </p:cNvPr>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D4E91664-598C-CB3D-659F-9ACBAFED36B5}"/>
              </a:ext>
            </a:extLst>
          </p:cNvPr>
          <p:cNvSpPr>
            <a:spLocks noGrp="1"/>
          </p:cNvSpPr>
          <p:nvPr>
            <p:ph type="sldNum" sz="quarter" idx="12"/>
          </p:nvPr>
        </p:nvSpPr>
        <p:spPr/>
        <p:txBody>
          <a:bodyPr/>
          <a:lstStyle/>
          <a:p>
            <a:fld id="{68B8E45B-633E-9A4F-B2F6-031A690D222E}" type="slidenum">
              <a:rPr lang="pt-BR" sz="1400" b="1" smtClean="0">
                <a:solidFill>
                  <a:schemeClr val="tx1">
                    <a:lumMod val="65000"/>
                    <a:lumOff val="35000"/>
                  </a:schemeClr>
                </a:solidFill>
              </a:rPr>
              <a:pPr/>
              <a:t>12</a:t>
            </a:fld>
            <a:endParaRPr lang="pt-BR" sz="1400" b="1" dirty="0">
              <a:solidFill>
                <a:schemeClr val="tx1">
                  <a:lumMod val="65000"/>
                  <a:lumOff val="35000"/>
                </a:schemeClr>
              </a:solidFill>
            </a:endParaRPr>
          </a:p>
        </p:txBody>
      </p:sp>
      <p:pic>
        <p:nvPicPr>
          <p:cNvPr id="8" name="Imagem 7">
            <a:extLst>
              <a:ext uri="{FF2B5EF4-FFF2-40B4-BE49-F238E27FC236}">
                <a16:creationId xmlns:a16="http://schemas.microsoft.com/office/drawing/2014/main" id="{0644883F-A24E-3FEC-F770-4BB9DE872191}"/>
              </a:ext>
            </a:extLst>
          </p:cNvPr>
          <p:cNvPicPr>
            <a:picLocks noChangeAspect="1"/>
          </p:cNvPicPr>
          <p:nvPr/>
        </p:nvPicPr>
        <p:blipFill>
          <a:blip r:embed="rId2"/>
          <a:stretch>
            <a:fillRect/>
          </a:stretch>
        </p:blipFill>
        <p:spPr>
          <a:xfrm>
            <a:off x="2057131" y="548680"/>
            <a:ext cx="8077737" cy="2448272"/>
          </a:xfrm>
          <a:prstGeom prst="rect">
            <a:avLst/>
          </a:prstGeom>
        </p:spPr>
      </p:pic>
      <p:pic>
        <p:nvPicPr>
          <p:cNvPr id="10" name="Imagem 9">
            <a:extLst>
              <a:ext uri="{FF2B5EF4-FFF2-40B4-BE49-F238E27FC236}">
                <a16:creationId xmlns:a16="http://schemas.microsoft.com/office/drawing/2014/main" id="{08BDA16E-2F26-6D9D-3395-161D3B2E0F84}"/>
              </a:ext>
            </a:extLst>
          </p:cNvPr>
          <p:cNvPicPr>
            <a:picLocks noChangeAspect="1"/>
          </p:cNvPicPr>
          <p:nvPr/>
        </p:nvPicPr>
        <p:blipFill>
          <a:blip r:embed="rId3"/>
          <a:stretch>
            <a:fillRect/>
          </a:stretch>
        </p:blipFill>
        <p:spPr>
          <a:xfrm>
            <a:off x="1919535" y="3182218"/>
            <a:ext cx="8352928" cy="2267908"/>
          </a:xfrm>
          <a:prstGeom prst="rect">
            <a:avLst/>
          </a:prstGeom>
        </p:spPr>
      </p:pic>
    </p:spTree>
    <p:extLst>
      <p:ext uri="{BB962C8B-B14F-4D97-AF65-F5344CB8AC3E}">
        <p14:creationId xmlns:p14="http://schemas.microsoft.com/office/powerpoint/2010/main" val="16364365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2878F5-5A12-C82B-0926-3A8A17FC93CE}"/>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04C280BF-18D9-17C8-8BCB-1CA10FBA9670}"/>
              </a:ext>
            </a:extLst>
          </p:cNvPr>
          <p:cNvSpPr>
            <a:spLocks noGrp="1"/>
          </p:cNvSpPr>
          <p:nvPr>
            <p:ph type="ctrTitle"/>
          </p:nvPr>
        </p:nvSpPr>
        <p:spPr>
          <a:xfrm>
            <a:off x="1065784" y="188640"/>
            <a:ext cx="10060432" cy="700087"/>
          </a:xfrm>
        </p:spPr>
        <p:txBody>
          <a:bodyPr lIns="91440" tIns="45720" rIns="91440" bIns="45720" anchor="b">
            <a:normAutofit/>
          </a:bodyPr>
          <a:lstStyle/>
          <a:p>
            <a:r>
              <a:rPr lang="pt-BR" dirty="0"/>
              <a:t>Arquitetura e Estratégia dos Modelos</a:t>
            </a:r>
          </a:p>
        </p:txBody>
      </p:sp>
      <p:sp>
        <p:nvSpPr>
          <p:cNvPr id="3" name="Espaço Reservado para Número de Slide 2">
            <a:extLst>
              <a:ext uri="{FF2B5EF4-FFF2-40B4-BE49-F238E27FC236}">
                <a16:creationId xmlns:a16="http://schemas.microsoft.com/office/drawing/2014/main" id="{C29E0D38-EC4C-F84B-C054-D8FDA4F70F59}"/>
              </a:ext>
            </a:extLst>
          </p:cNvPr>
          <p:cNvSpPr>
            <a:spLocks noGrp="1"/>
          </p:cNvSpPr>
          <p:nvPr>
            <p:ph type="sldNum" sz="quarter" idx="12"/>
          </p:nvPr>
        </p:nvSpPr>
        <p:spPr/>
        <p:txBody>
          <a:bodyPr/>
          <a:lstStyle/>
          <a:p>
            <a:fld id="{68B8E45B-633E-9A4F-B2F6-031A690D222E}" type="slidenum">
              <a:rPr lang="pt-BR" sz="1400" b="1" smtClean="0">
                <a:solidFill>
                  <a:schemeClr val="tx1">
                    <a:lumMod val="65000"/>
                    <a:lumOff val="35000"/>
                  </a:schemeClr>
                </a:solidFill>
              </a:rPr>
              <a:pPr/>
              <a:t>13</a:t>
            </a:fld>
            <a:endParaRPr lang="pt-BR" sz="1400" b="1">
              <a:solidFill>
                <a:schemeClr val="tx1">
                  <a:lumMod val="65000"/>
                  <a:lumOff val="35000"/>
                </a:schemeClr>
              </a:solidFill>
            </a:endParaRPr>
          </a:p>
        </p:txBody>
      </p:sp>
      <p:sp>
        <p:nvSpPr>
          <p:cNvPr id="4" name="Espaço Reservado para Conteúdo 3">
            <a:extLst>
              <a:ext uri="{FF2B5EF4-FFF2-40B4-BE49-F238E27FC236}">
                <a16:creationId xmlns:a16="http://schemas.microsoft.com/office/drawing/2014/main" id="{2DCDF31B-18B4-F4F5-46A2-8E04F01E87D1}"/>
              </a:ext>
            </a:extLst>
          </p:cNvPr>
          <p:cNvSpPr>
            <a:spLocks noGrp="1"/>
          </p:cNvSpPr>
          <p:nvPr>
            <p:ph sz="half" idx="2"/>
          </p:nvPr>
        </p:nvSpPr>
        <p:spPr>
          <a:xfrm>
            <a:off x="767408" y="980728"/>
            <a:ext cx="10945216" cy="5184576"/>
          </a:xfrm>
        </p:spPr>
        <p:txBody>
          <a:bodyPr lIns="91440" tIns="45720" rIns="91440" bIns="45720" anchor="t"/>
          <a:lstStyle/>
          <a:p>
            <a:pPr marL="457200" indent="-457200" algn="just">
              <a:buFont typeface="Arial" panose="020B0604020202020204" pitchFamily="34" charset="0"/>
              <a:buChar char="•"/>
            </a:pPr>
            <a:r>
              <a:rPr lang="pt-BR" sz="2400" dirty="0">
                <a:latin typeface="Calibri"/>
                <a:ea typeface="Calibri"/>
                <a:cs typeface="Calibri"/>
              </a:rPr>
              <a:t>Modelo Base: ResNet50 com pesos </a:t>
            </a:r>
            <a:r>
              <a:rPr lang="pt-BR" sz="2400" dirty="0" err="1">
                <a:latin typeface="Calibri"/>
                <a:ea typeface="Calibri"/>
                <a:cs typeface="Calibri"/>
              </a:rPr>
              <a:t>pré</a:t>
            </a:r>
            <a:r>
              <a:rPr lang="pt-BR" sz="2400" dirty="0">
                <a:latin typeface="Calibri"/>
                <a:ea typeface="Calibri"/>
                <a:cs typeface="Calibri"/>
              </a:rPr>
              <a:t>-treinados no </a:t>
            </a:r>
            <a:r>
              <a:rPr lang="pt-BR" sz="2400" dirty="0" err="1">
                <a:latin typeface="Calibri"/>
                <a:ea typeface="Calibri"/>
                <a:cs typeface="Calibri"/>
              </a:rPr>
              <a:t>ImageNet</a:t>
            </a:r>
            <a:endParaRPr lang="pt-BR" sz="2400" dirty="0">
              <a:latin typeface="Calibri"/>
              <a:ea typeface="Calibri"/>
              <a:cs typeface="Calibri"/>
            </a:endParaRPr>
          </a:p>
          <a:p>
            <a:pPr marL="457200" indent="-457200" algn="just">
              <a:buFont typeface="Arial" panose="020B0604020202020204" pitchFamily="34" charset="0"/>
              <a:buChar char="•"/>
            </a:pPr>
            <a:r>
              <a:rPr lang="pt-BR" sz="2400" dirty="0">
                <a:latin typeface="Calibri"/>
                <a:ea typeface="Calibri"/>
                <a:cs typeface="Calibri"/>
              </a:rPr>
              <a:t>Técnica Aplicada: </a:t>
            </a:r>
            <a:r>
              <a:rPr lang="pt-BR" sz="2400" dirty="0" err="1">
                <a:latin typeface="Calibri"/>
                <a:ea typeface="Calibri"/>
                <a:cs typeface="Calibri"/>
              </a:rPr>
              <a:t>Transfer</a:t>
            </a:r>
            <a:r>
              <a:rPr lang="pt-BR" sz="2400" dirty="0">
                <a:latin typeface="Calibri"/>
                <a:ea typeface="Calibri"/>
                <a:cs typeface="Calibri"/>
              </a:rPr>
              <a:t> Learning + Fine </a:t>
            </a:r>
            <a:r>
              <a:rPr lang="pt-BR" sz="2400" dirty="0" err="1">
                <a:latin typeface="Calibri"/>
                <a:ea typeface="Calibri"/>
                <a:cs typeface="Calibri"/>
              </a:rPr>
              <a:t>Tuning</a:t>
            </a:r>
            <a:r>
              <a:rPr lang="pt-BR" sz="2400" dirty="0">
                <a:latin typeface="Calibri"/>
                <a:ea typeface="Calibri"/>
                <a:cs typeface="Calibri"/>
              </a:rPr>
              <a:t>	</a:t>
            </a:r>
          </a:p>
          <a:p>
            <a:pPr marL="457200" indent="-457200" algn="just">
              <a:buFont typeface="Arial" panose="020B0604020202020204" pitchFamily="34" charset="0"/>
              <a:buChar char="•"/>
            </a:pPr>
            <a:r>
              <a:rPr lang="pt-BR" sz="2400" dirty="0">
                <a:latin typeface="Calibri"/>
                <a:ea typeface="Calibri"/>
                <a:cs typeface="Calibri"/>
              </a:rPr>
              <a:t>Camada de Entrada: Imagens redirecionadas para 224 x 224</a:t>
            </a:r>
          </a:p>
          <a:p>
            <a:pPr marL="457200" indent="-457200" algn="just">
              <a:buFont typeface="Arial" panose="020B0604020202020204" pitchFamily="34" charset="0"/>
              <a:buChar char="•"/>
            </a:pPr>
            <a:r>
              <a:rPr lang="pt-BR" sz="2400" dirty="0">
                <a:latin typeface="Calibri"/>
                <a:ea typeface="Calibri"/>
                <a:cs typeface="Calibri"/>
              </a:rPr>
              <a:t>Pré-processamento: Função </a:t>
            </a:r>
            <a:r>
              <a:rPr lang="pt-BR" sz="2400" dirty="0" err="1">
                <a:latin typeface="Calibri"/>
                <a:ea typeface="Calibri"/>
                <a:cs typeface="Calibri"/>
              </a:rPr>
              <a:t>preprocess_input</a:t>
            </a:r>
            <a:r>
              <a:rPr lang="pt-BR" sz="2400" dirty="0">
                <a:latin typeface="Calibri"/>
                <a:ea typeface="Calibri"/>
                <a:cs typeface="Calibri"/>
              </a:rPr>
              <a:t> da ResNet50</a:t>
            </a:r>
          </a:p>
          <a:p>
            <a:pPr marL="457200" indent="-457200" algn="just">
              <a:buFont typeface="Arial" panose="020B0604020202020204" pitchFamily="34" charset="0"/>
              <a:buChar char="•"/>
            </a:pPr>
            <a:r>
              <a:rPr lang="pt-BR" sz="2400" dirty="0" err="1">
                <a:latin typeface="Calibri"/>
                <a:ea typeface="Calibri"/>
                <a:cs typeface="Calibri"/>
              </a:rPr>
              <a:t>Pooling</a:t>
            </a:r>
            <a:r>
              <a:rPr lang="pt-BR" sz="2400" dirty="0">
                <a:latin typeface="Calibri"/>
                <a:ea typeface="Calibri"/>
                <a:cs typeface="Calibri"/>
              </a:rPr>
              <a:t>: GlobalAvaragePooling2D	</a:t>
            </a:r>
          </a:p>
          <a:p>
            <a:pPr marL="457200" indent="-457200" algn="just">
              <a:buFont typeface="Arial" panose="020B0604020202020204" pitchFamily="34" charset="0"/>
              <a:buChar char="•"/>
            </a:pPr>
            <a:r>
              <a:rPr lang="pt-BR" sz="2400" dirty="0">
                <a:latin typeface="Calibri"/>
                <a:ea typeface="Calibri"/>
                <a:cs typeface="Calibri"/>
              </a:rPr>
              <a:t>Camadas Densas: Uma ou  mais camadas com ativação </a:t>
            </a:r>
            <a:r>
              <a:rPr lang="pt-BR" sz="2400" dirty="0" err="1">
                <a:latin typeface="Calibri"/>
                <a:ea typeface="Calibri"/>
                <a:cs typeface="Calibri"/>
              </a:rPr>
              <a:t>ReLu</a:t>
            </a:r>
            <a:r>
              <a:rPr lang="pt-BR" sz="2400" dirty="0">
                <a:latin typeface="Calibri"/>
                <a:ea typeface="Calibri"/>
                <a:cs typeface="Calibri"/>
              </a:rPr>
              <a:t>	</a:t>
            </a:r>
          </a:p>
        </p:txBody>
      </p:sp>
    </p:spTree>
    <p:extLst>
      <p:ext uri="{BB962C8B-B14F-4D97-AF65-F5344CB8AC3E}">
        <p14:creationId xmlns:p14="http://schemas.microsoft.com/office/powerpoint/2010/main" val="41967708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AA9177-B9F1-67F7-0AEC-C0A4182424C2}"/>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A02934D1-09A3-D362-A54F-8B099E63EE86}"/>
              </a:ext>
            </a:extLst>
          </p:cNvPr>
          <p:cNvSpPr>
            <a:spLocks noGrp="1"/>
          </p:cNvSpPr>
          <p:nvPr>
            <p:ph type="ctrTitle"/>
          </p:nvPr>
        </p:nvSpPr>
        <p:spPr>
          <a:xfrm>
            <a:off x="1065784" y="188640"/>
            <a:ext cx="10060432" cy="700087"/>
          </a:xfrm>
        </p:spPr>
        <p:txBody>
          <a:bodyPr lIns="91440" tIns="45720" rIns="91440" bIns="45720" anchor="b">
            <a:normAutofit/>
          </a:bodyPr>
          <a:lstStyle/>
          <a:p>
            <a:r>
              <a:rPr lang="pt-BR" dirty="0"/>
              <a:t>Arquitetura e Estratégia dos Modelos</a:t>
            </a:r>
          </a:p>
        </p:txBody>
      </p:sp>
      <p:sp>
        <p:nvSpPr>
          <p:cNvPr id="3" name="Espaço Reservado para Número de Slide 2">
            <a:extLst>
              <a:ext uri="{FF2B5EF4-FFF2-40B4-BE49-F238E27FC236}">
                <a16:creationId xmlns:a16="http://schemas.microsoft.com/office/drawing/2014/main" id="{B0FCF249-83BD-61BB-05DE-89C8E0D5C6B2}"/>
              </a:ext>
            </a:extLst>
          </p:cNvPr>
          <p:cNvSpPr>
            <a:spLocks noGrp="1"/>
          </p:cNvSpPr>
          <p:nvPr>
            <p:ph type="sldNum" sz="quarter" idx="12"/>
          </p:nvPr>
        </p:nvSpPr>
        <p:spPr/>
        <p:txBody>
          <a:bodyPr/>
          <a:lstStyle/>
          <a:p>
            <a:fld id="{68B8E45B-633E-9A4F-B2F6-031A690D222E}" type="slidenum">
              <a:rPr lang="pt-BR" sz="1400" b="1" smtClean="0">
                <a:solidFill>
                  <a:schemeClr val="tx1">
                    <a:lumMod val="65000"/>
                    <a:lumOff val="35000"/>
                  </a:schemeClr>
                </a:solidFill>
              </a:rPr>
              <a:pPr/>
              <a:t>14</a:t>
            </a:fld>
            <a:endParaRPr lang="pt-BR" sz="1400" b="1">
              <a:solidFill>
                <a:schemeClr val="tx1">
                  <a:lumMod val="65000"/>
                  <a:lumOff val="35000"/>
                </a:schemeClr>
              </a:solidFill>
            </a:endParaRPr>
          </a:p>
        </p:txBody>
      </p:sp>
      <p:sp>
        <p:nvSpPr>
          <p:cNvPr id="4" name="Espaço Reservado para Conteúdo 3">
            <a:extLst>
              <a:ext uri="{FF2B5EF4-FFF2-40B4-BE49-F238E27FC236}">
                <a16:creationId xmlns:a16="http://schemas.microsoft.com/office/drawing/2014/main" id="{749F3A44-6B37-3AF8-F4FF-07E1865B9778}"/>
              </a:ext>
            </a:extLst>
          </p:cNvPr>
          <p:cNvSpPr>
            <a:spLocks noGrp="1"/>
          </p:cNvSpPr>
          <p:nvPr>
            <p:ph sz="half" idx="2"/>
          </p:nvPr>
        </p:nvSpPr>
        <p:spPr>
          <a:xfrm>
            <a:off x="695400" y="664112"/>
            <a:ext cx="10945216" cy="5184576"/>
          </a:xfrm>
        </p:spPr>
        <p:txBody>
          <a:bodyPr lIns="91440" tIns="45720" rIns="91440" bIns="45720" anchor="t"/>
          <a:lstStyle/>
          <a:p>
            <a:pPr algn="just"/>
            <a:r>
              <a:rPr lang="pt-BR" sz="2000" dirty="0">
                <a:latin typeface="Calibri"/>
                <a:ea typeface="Calibri"/>
                <a:cs typeface="Calibri"/>
              </a:rPr>
              <a:t>	</a:t>
            </a:r>
          </a:p>
          <a:p>
            <a:pPr marL="457200" indent="-457200" algn="just">
              <a:buFont typeface="Arial" panose="020B0604020202020204" pitchFamily="34" charset="0"/>
              <a:buChar char="•"/>
            </a:pPr>
            <a:r>
              <a:rPr lang="pt-BR" sz="2400" dirty="0">
                <a:latin typeface="Calibri"/>
                <a:ea typeface="Calibri"/>
                <a:cs typeface="Calibri"/>
              </a:rPr>
              <a:t>Saídas: Duas camadas com </a:t>
            </a:r>
            <a:r>
              <a:rPr lang="pt-BR" sz="2400" dirty="0" err="1">
                <a:latin typeface="Calibri"/>
                <a:ea typeface="Calibri"/>
                <a:cs typeface="Calibri"/>
              </a:rPr>
              <a:t>SoftMax</a:t>
            </a:r>
            <a:r>
              <a:rPr lang="pt-BR" sz="2400" dirty="0">
                <a:latin typeface="Calibri"/>
                <a:ea typeface="Calibri"/>
                <a:cs typeface="Calibri"/>
              </a:rPr>
              <a:t>: uma para ano e outra para cor</a:t>
            </a:r>
          </a:p>
          <a:p>
            <a:pPr marL="457200" indent="-457200" algn="just">
              <a:buFont typeface="Arial" panose="020B0604020202020204" pitchFamily="34" charset="0"/>
              <a:buChar char="•"/>
            </a:pPr>
            <a:r>
              <a:rPr lang="pt-BR" sz="2400" dirty="0">
                <a:latin typeface="Calibri"/>
                <a:ea typeface="Calibri"/>
                <a:cs typeface="Calibri"/>
              </a:rPr>
              <a:t>Função de Perda: </a:t>
            </a:r>
            <a:r>
              <a:rPr lang="pt-BR" sz="2400" dirty="0" err="1">
                <a:latin typeface="Calibri"/>
                <a:ea typeface="Calibri"/>
                <a:cs typeface="Calibri"/>
              </a:rPr>
              <a:t>categorical_crossentropy</a:t>
            </a:r>
            <a:endParaRPr lang="pt-BR" sz="2400" dirty="0">
              <a:latin typeface="Calibri"/>
              <a:ea typeface="Calibri"/>
              <a:cs typeface="Calibri"/>
            </a:endParaRPr>
          </a:p>
          <a:p>
            <a:pPr marL="457200" indent="-457200" algn="just">
              <a:buFont typeface="Arial" panose="020B0604020202020204" pitchFamily="34" charset="0"/>
              <a:buChar char="•"/>
            </a:pPr>
            <a:r>
              <a:rPr lang="pt-BR" sz="2400" dirty="0">
                <a:latin typeface="Calibri"/>
                <a:ea typeface="Calibri"/>
                <a:cs typeface="Calibri"/>
              </a:rPr>
              <a:t>Otimizador: Adam </a:t>
            </a:r>
          </a:p>
          <a:p>
            <a:pPr marL="457200" indent="-457200" algn="just">
              <a:buFont typeface="Arial" panose="020B0604020202020204" pitchFamily="34" charset="0"/>
              <a:buChar char="•"/>
            </a:pPr>
            <a:r>
              <a:rPr lang="pt-BR" sz="2400" dirty="0">
                <a:latin typeface="Calibri"/>
                <a:ea typeface="Calibri"/>
                <a:cs typeface="Calibri"/>
              </a:rPr>
              <a:t>Estratégia de Treinamento: Modular: Primeiro classifica o modelo do carro, depois ano e cor</a:t>
            </a:r>
          </a:p>
          <a:p>
            <a:pPr marL="457200" indent="-457200" algn="just">
              <a:buFont typeface="Arial" panose="020B0604020202020204" pitchFamily="34" charset="0"/>
              <a:buChar char="•"/>
            </a:pPr>
            <a:r>
              <a:rPr lang="pt-BR" sz="2400" dirty="0">
                <a:latin typeface="Calibri"/>
                <a:ea typeface="Calibri"/>
                <a:cs typeface="Calibri"/>
              </a:rPr>
              <a:t>Classificadores Binários: Civic x Polo e Q3 x Renegade</a:t>
            </a:r>
          </a:p>
          <a:p>
            <a:pPr marL="457200" indent="-457200" algn="just">
              <a:buFont typeface="Arial" panose="020B0604020202020204" pitchFamily="34" charset="0"/>
              <a:buChar char="•"/>
            </a:pPr>
            <a:r>
              <a:rPr lang="pt-BR" sz="2400" dirty="0">
                <a:latin typeface="Calibri"/>
                <a:ea typeface="Calibri"/>
                <a:cs typeface="Calibri"/>
              </a:rPr>
              <a:t>Divisão do </a:t>
            </a:r>
            <a:r>
              <a:rPr lang="pt-BR" sz="2400" dirty="0" err="1">
                <a:latin typeface="Calibri"/>
                <a:ea typeface="Calibri"/>
                <a:cs typeface="Calibri"/>
              </a:rPr>
              <a:t>DataSet</a:t>
            </a:r>
            <a:r>
              <a:rPr lang="pt-BR" sz="2400" dirty="0">
                <a:latin typeface="Calibri"/>
                <a:ea typeface="Calibri"/>
                <a:cs typeface="Calibri"/>
              </a:rPr>
              <a:t>: 60% treino, 20% validação, 20% teste</a:t>
            </a:r>
          </a:p>
          <a:p>
            <a:pPr marL="457200" indent="-457200" algn="just">
              <a:buFont typeface="Arial" panose="020B0604020202020204" pitchFamily="34" charset="0"/>
              <a:buChar char="•"/>
            </a:pPr>
            <a:r>
              <a:rPr lang="pt-BR" sz="2400" dirty="0">
                <a:latin typeface="Calibri"/>
                <a:ea typeface="Calibri"/>
                <a:cs typeface="Calibri"/>
              </a:rPr>
              <a:t>Ambiente de Execução: Google </a:t>
            </a:r>
            <a:r>
              <a:rPr lang="pt-BR" sz="2400" dirty="0" err="1">
                <a:latin typeface="Calibri"/>
                <a:ea typeface="Calibri"/>
                <a:cs typeface="Calibri"/>
              </a:rPr>
              <a:t>Colab</a:t>
            </a:r>
            <a:r>
              <a:rPr lang="pt-BR" sz="2400" dirty="0">
                <a:latin typeface="Calibri"/>
                <a:ea typeface="Calibri"/>
                <a:cs typeface="Calibri"/>
              </a:rPr>
              <a:t>, </a:t>
            </a:r>
            <a:r>
              <a:rPr lang="pt-BR" sz="2400" dirty="0" err="1">
                <a:latin typeface="Calibri"/>
                <a:ea typeface="Calibri"/>
                <a:cs typeface="Calibri"/>
              </a:rPr>
              <a:t>Keras</a:t>
            </a:r>
            <a:r>
              <a:rPr lang="pt-BR" sz="2400" dirty="0">
                <a:latin typeface="Calibri"/>
                <a:ea typeface="Calibri"/>
                <a:cs typeface="Calibri"/>
              </a:rPr>
              <a:t> + </a:t>
            </a:r>
            <a:r>
              <a:rPr lang="pt-BR" sz="2400" dirty="0" err="1">
                <a:latin typeface="Calibri"/>
                <a:ea typeface="Calibri"/>
                <a:cs typeface="Calibri"/>
              </a:rPr>
              <a:t>TensorFlow</a:t>
            </a:r>
            <a:endParaRPr lang="pt-BR" sz="2400" dirty="0">
              <a:latin typeface="Calibri"/>
              <a:ea typeface="Calibri"/>
              <a:cs typeface="Calibri"/>
            </a:endParaRPr>
          </a:p>
        </p:txBody>
      </p:sp>
    </p:spTree>
    <p:extLst>
      <p:ext uri="{BB962C8B-B14F-4D97-AF65-F5344CB8AC3E}">
        <p14:creationId xmlns:p14="http://schemas.microsoft.com/office/powerpoint/2010/main" val="41700300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2878F5-5A12-C82B-0926-3A8A17FC93CE}"/>
            </a:ext>
          </a:extLst>
        </p:cNvPr>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C29E0D38-EC4C-F84B-C054-D8FDA4F70F59}"/>
              </a:ext>
            </a:extLst>
          </p:cNvPr>
          <p:cNvSpPr>
            <a:spLocks noGrp="1"/>
          </p:cNvSpPr>
          <p:nvPr>
            <p:ph type="sldNum" sz="quarter" idx="12"/>
          </p:nvPr>
        </p:nvSpPr>
        <p:spPr/>
        <p:txBody>
          <a:bodyPr/>
          <a:lstStyle/>
          <a:p>
            <a:fld id="{68B8E45B-633E-9A4F-B2F6-031A690D222E}" type="slidenum">
              <a:rPr lang="pt-BR" sz="1400" b="1" smtClean="0">
                <a:solidFill>
                  <a:schemeClr val="tx1">
                    <a:lumMod val="65000"/>
                    <a:lumOff val="35000"/>
                  </a:schemeClr>
                </a:solidFill>
              </a:rPr>
              <a:pPr/>
              <a:t>15</a:t>
            </a:fld>
            <a:endParaRPr lang="pt-BR" sz="1400" b="1" dirty="0">
              <a:solidFill>
                <a:schemeClr val="tx1">
                  <a:lumMod val="65000"/>
                  <a:lumOff val="35000"/>
                </a:schemeClr>
              </a:solidFill>
            </a:endParaRPr>
          </a:p>
        </p:txBody>
      </p:sp>
      <p:sp>
        <p:nvSpPr>
          <p:cNvPr id="11" name="Título 4">
            <a:extLst>
              <a:ext uri="{FF2B5EF4-FFF2-40B4-BE49-F238E27FC236}">
                <a16:creationId xmlns:a16="http://schemas.microsoft.com/office/drawing/2014/main" id="{BB677350-06B0-4348-8C8B-041C36C7E753}"/>
              </a:ext>
            </a:extLst>
          </p:cNvPr>
          <p:cNvSpPr txBox="1">
            <a:spLocks/>
          </p:cNvSpPr>
          <p:nvPr/>
        </p:nvSpPr>
        <p:spPr>
          <a:xfrm>
            <a:off x="1065784" y="136625"/>
            <a:ext cx="10060432" cy="700087"/>
          </a:xfrm>
          <a:prstGeom prst="rect">
            <a:avLst/>
          </a:prstGeom>
        </p:spPr>
        <p:txBody>
          <a:bodyPr anchor="b">
            <a:normAutofit/>
          </a:bodyPr>
          <a:lstStyle>
            <a:lvl1pPr algn="l" defTabSz="914400" rtl="0" eaLnBrk="1" latinLnBrk="0" hangingPunct="1">
              <a:lnSpc>
                <a:spcPct val="90000"/>
              </a:lnSpc>
              <a:spcBef>
                <a:spcPct val="0"/>
              </a:spcBef>
              <a:buNone/>
              <a:defRPr sz="4400" b="1" kern="1200">
                <a:solidFill>
                  <a:schemeClr val="tx1"/>
                </a:solidFill>
                <a:latin typeface="+mn-lt"/>
                <a:ea typeface="+mj-ea"/>
                <a:cs typeface="+mj-cs"/>
              </a:defRPr>
            </a:lvl1pPr>
          </a:lstStyle>
          <a:p>
            <a:r>
              <a:rPr lang="pt-BR" dirty="0"/>
              <a:t>Resultados – Auto Identificador</a:t>
            </a:r>
          </a:p>
        </p:txBody>
      </p:sp>
      <p:sp>
        <p:nvSpPr>
          <p:cNvPr id="13" name="Espaço Reservado para Conteúdo 3">
            <a:extLst>
              <a:ext uri="{FF2B5EF4-FFF2-40B4-BE49-F238E27FC236}">
                <a16:creationId xmlns:a16="http://schemas.microsoft.com/office/drawing/2014/main" id="{0BFA97BB-0EC9-4A5A-A9E5-2B7FA3AD7251}"/>
              </a:ext>
            </a:extLst>
          </p:cNvPr>
          <p:cNvSpPr txBox="1">
            <a:spLocks/>
          </p:cNvSpPr>
          <p:nvPr/>
        </p:nvSpPr>
        <p:spPr>
          <a:xfrm>
            <a:off x="348770" y="1412776"/>
            <a:ext cx="4526160" cy="252028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Arial" panose="020B0604020202020204" pitchFamily="34" charset="0"/>
              <a:buChar char="•"/>
            </a:pPr>
            <a:endParaRPr lang="pt-BR" dirty="0"/>
          </a:p>
        </p:txBody>
      </p:sp>
      <p:sp>
        <p:nvSpPr>
          <p:cNvPr id="14" name="Espaço Reservado para Conteúdo 3">
            <a:extLst>
              <a:ext uri="{FF2B5EF4-FFF2-40B4-BE49-F238E27FC236}">
                <a16:creationId xmlns:a16="http://schemas.microsoft.com/office/drawing/2014/main" id="{28E1A17F-4BCA-4176-BB35-D2F80664CCF9}"/>
              </a:ext>
            </a:extLst>
          </p:cNvPr>
          <p:cNvSpPr txBox="1">
            <a:spLocks/>
          </p:cNvSpPr>
          <p:nvPr/>
        </p:nvSpPr>
        <p:spPr>
          <a:xfrm>
            <a:off x="348770" y="1592796"/>
            <a:ext cx="6048672" cy="252028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pt-BR" sz="2000" dirty="0"/>
              <a:t>Demonstração</a:t>
            </a:r>
            <a:endParaRPr lang="pt-BR" sz="1600" dirty="0"/>
          </a:p>
          <a:p>
            <a:endParaRPr lang="pt-BR" dirty="0"/>
          </a:p>
        </p:txBody>
      </p:sp>
      <p:pic>
        <p:nvPicPr>
          <p:cNvPr id="5" name="Espaço Reservado para Conteúdo 4">
            <a:extLst>
              <a:ext uri="{FF2B5EF4-FFF2-40B4-BE49-F238E27FC236}">
                <a16:creationId xmlns:a16="http://schemas.microsoft.com/office/drawing/2014/main" id="{41D42B04-3634-B243-37C8-F67B12A42DEE}"/>
              </a:ext>
            </a:extLst>
          </p:cNvPr>
          <p:cNvPicPr>
            <a:picLocks noGrp="1" noChangeAspect="1"/>
          </p:cNvPicPr>
          <p:nvPr>
            <p:ph sz="half" idx="2"/>
          </p:nvPr>
        </p:nvPicPr>
        <p:blipFill>
          <a:blip r:embed="rId2"/>
          <a:stretch>
            <a:fillRect/>
          </a:stretch>
        </p:blipFill>
        <p:spPr>
          <a:xfrm>
            <a:off x="6575264" y="870475"/>
            <a:ext cx="4898384" cy="2487073"/>
          </a:xfrm>
        </p:spPr>
      </p:pic>
      <p:pic>
        <p:nvPicPr>
          <p:cNvPr id="7" name="Imagem 6">
            <a:extLst>
              <a:ext uri="{FF2B5EF4-FFF2-40B4-BE49-F238E27FC236}">
                <a16:creationId xmlns:a16="http://schemas.microsoft.com/office/drawing/2014/main" id="{1AAF0C6A-3794-017F-D6C4-BE00A6676529}"/>
              </a:ext>
            </a:extLst>
          </p:cNvPr>
          <p:cNvPicPr>
            <a:picLocks noChangeAspect="1"/>
          </p:cNvPicPr>
          <p:nvPr/>
        </p:nvPicPr>
        <p:blipFill>
          <a:blip r:embed="rId3"/>
          <a:stretch>
            <a:fillRect/>
          </a:stretch>
        </p:blipFill>
        <p:spPr>
          <a:xfrm>
            <a:off x="4818688" y="3429000"/>
            <a:ext cx="6653024" cy="2150762"/>
          </a:xfrm>
          <a:prstGeom prst="rect">
            <a:avLst/>
          </a:prstGeom>
        </p:spPr>
      </p:pic>
    </p:spTree>
    <p:extLst>
      <p:ext uri="{BB962C8B-B14F-4D97-AF65-F5344CB8AC3E}">
        <p14:creationId xmlns:p14="http://schemas.microsoft.com/office/powerpoint/2010/main" val="24151650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2878F5-5A12-C82B-0926-3A8A17FC93CE}"/>
            </a:ext>
          </a:extLst>
        </p:cNvPr>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C29E0D38-EC4C-F84B-C054-D8FDA4F70F59}"/>
              </a:ext>
            </a:extLst>
          </p:cNvPr>
          <p:cNvSpPr>
            <a:spLocks noGrp="1"/>
          </p:cNvSpPr>
          <p:nvPr>
            <p:ph type="sldNum" sz="quarter" idx="12"/>
          </p:nvPr>
        </p:nvSpPr>
        <p:spPr/>
        <p:txBody>
          <a:bodyPr/>
          <a:lstStyle/>
          <a:p>
            <a:fld id="{68B8E45B-633E-9A4F-B2F6-031A690D222E}" type="slidenum">
              <a:rPr lang="pt-BR" sz="1400" b="1" smtClean="0">
                <a:solidFill>
                  <a:schemeClr val="tx1">
                    <a:lumMod val="65000"/>
                    <a:lumOff val="35000"/>
                  </a:schemeClr>
                </a:solidFill>
              </a:rPr>
              <a:pPr/>
              <a:t>16</a:t>
            </a:fld>
            <a:endParaRPr lang="pt-BR" sz="1400" b="1" dirty="0">
              <a:solidFill>
                <a:schemeClr val="tx1">
                  <a:lumMod val="65000"/>
                  <a:lumOff val="35000"/>
                </a:schemeClr>
              </a:solidFill>
            </a:endParaRPr>
          </a:p>
        </p:txBody>
      </p:sp>
      <p:sp>
        <p:nvSpPr>
          <p:cNvPr id="11" name="Título 4">
            <a:extLst>
              <a:ext uri="{FF2B5EF4-FFF2-40B4-BE49-F238E27FC236}">
                <a16:creationId xmlns:a16="http://schemas.microsoft.com/office/drawing/2014/main" id="{BB677350-06B0-4348-8C8B-041C36C7E753}"/>
              </a:ext>
            </a:extLst>
          </p:cNvPr>
          <p:cNvSpPr txBox="1">
            <a:spLocks/>
          </p:cNvSpPr>
          <p:nvPr/>
        </p:nvSpPr>
        <p:spPr>
          <a:xfrm>
            <a:off x="1065784" y="136625"/>
            <a:ext cx="10060432" cy="700087"/>
          </a:xfrm>
          <a:prstGeom prst="rect">
            <a:avLst/>
          </a:prstGeom>
        </p:spPr>
        <p:txBody>
          <a:bodyPr anchor="b">
            <a:normAutofit/>
          </a:bodyPr>
          <a:lstStyle>
            <a:lvl1pPr algn="l" defTabSz="914400" rtl="0" eaLnBrk="1" latinLnBrk="0" hangingPunct="1">
              <a:lnSpc>
                <a:spcPct val="90000"/>
              </a:lnSpc>
              <a:spcBef>
                <a:spcPct val="0"/>
              </a:spcBef>
              <a:buNone/>
              <a:defRPr sz="4400" b="1" kern="1200">
                <a:solidFill>
                  <a:schemeClr val="tx1"/>
                </a:solidFill>
                <a:latin typeface="+mn-lt"/>
                <a:ea typeface="+mj-ea"/>
                <a:cs typeface="+mj-cs"/>
              </a:defRPr>
            </a:lvl1pPr>
          </a:lstStyle>
          <a:p>
            <a:r>
              <a:rPr lang="pt-BR" dirty="0"/>
              <a:t>Considerações finais e trabalhos futuros</a:t>
            </a:r>
          </a:p>
        </p:txBody>
      </p:sp>
      <p:sp>
        <p:nvSpPr>
          <p:cNvPr id="13" name="Espaço Reservado para Conteúdo 3">
            <a:extLst>
              <a:ext uri="{FF2B5EF4-FFF2-40B4-BE49-F238E27FC236}">
                <a16:creationId xmlns:a16="http://schemas.microsoft.com/office/drawing/2014/main" id="{0BFA97BB-0EC9-4A5A-A9E5-2B7FA3AD7251}"/>
              </a:ext>
            </a:extLst>
          </p:cNvPr>
          <p:cNvSpPr txBox="1">
            <a:spLocks/>
          </p:cNvSpPr>
          <p:nvPr/>
        </p:nvSpPr>
        <p:spPr>
          <a:xfrm>
            <a:off x="348770" y="1412776"/>
            <a:ext cx="4526160" cy="252028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Arial" panose="020B0604020202020204" pitchFamily="34" charset="0"/>
              <a:buChar char="•"/>
            </a:pPr>
            <a:endParaRPr lang="pt-BR" dirty="0"/>
          </a:p>
        </p:txBody>
      </p:sp>
      <p:sp>
        <p:nvSpPr>
          <p:cNvPr id="14" name="Espaço Reservado para Conteúdo 3">
            <a:extLst>
              <a:ext uri="{FF2B5EF4-FFF2-40B4-BE49-F238E27FC236}">
                <a16:creationId xmlns:a16="http://schemas.microsoft.com/office/drawing/2014/main" id="{28E1A17F-4BCA-4176-BB35-D2F80664CCF9}"/>
              </a:ext>
            </a:extLst>
          </p:cNvPr>
          <p:cNvSpPr txBox="1">
            <a:spLocks/>
          </p:cNvSpPr>
          <p:nvPr/>
        </p:nvSpPr>
        <p:spPr>
          <a:xfrm>
            <a:off x="1065784" y="1386512"/>
            <a:ext cx="9494712" cy="485080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gn="just">
              <a:buFont typeface="Arial" panose="020B0604020202020204" pitchFamily="34" charset="0"/>
              <a:buChar char="•"/>
            </a:pPr>
            <a:r>
              <a:rPr lang="pt-BR" dirty="0"/>
              <a:t>Contribuições: </a:t>
            </a:r>
          </a:p>
          <a:p>
            <a:pPr marL="742950" lvl="1" indent="-285750" algn="just">
              <a:buFont typeface="Arial" panose="020B0604020202020204" pitchFamily="34" charset="0"/>
              <a:buChar char="•"/>
            </a:pPr>
            <a:r>
              <a:rPr lang="pt-BR" sz="2000" dirty="0"/>
              <a:t>O objetivo do projeto foi atingido com êxito: o sistema reconhece veículos Civic, Polo, Q3 e Renegade, além de prever ano e cor com boa acurácia.</a:t>
            </a:r>
          </a:p>
          <a:p>
            <a:pPr marL="742950" lvl="1" indent="-285750" algn="just">
              <a:buFont typeface="Arial" panose="020B0604020202020204" pitchFamily="34" charset="0"/>
              <a:buChar char="•"/>
            </a:pPr>
            <a:r>
              <a:rPr lang="pt-BR" sz="2000" dirty="0"/>
              <a:t>Uso de </a:t>
            </a:r>
            <a:r>
              <a:rPr lang="pt-BR" sz="2000" dirty="0" err="1"/>
              <a:t>CNNs</a:t>
            </a:r>
            <a:r>
              <a:rPr lang="pt-BR" sz="2000" dirty="0"/>
              <a:t> com ResNet50 e transferência de aprendizado foi essencial para os resultados.</a:t>
            </a:r>
          </a:p>
          <a:p>
            <a:pPr marL="742950" lvl="1" indent="-285750" algn="just">
              <a:buFont typeface="Arial" panose="020B0604020202020204" pitchFamily="34" charset="0"/>
              <a:buChar char="•"/>
            </a:pPr>
            <a:r>
              <a:rPr lang="pt-BR" sz="2000" dirty="0"/>
              <a:t>A abordagem em camadas (modelo &gt; ano &gt; cor) mostrou-se eficiente e modular.</a:t>
            </a:r>
          </a:p>
          <a:p>
            <a:pPr lvl="1" algn="just"/>
            <a:endParaRPr lang="pt-BR" sz="1600" dirty="0"/>
          </a:p>
          <a:p>
            <a:pPr marL="285750" indent="-285750" algn="just">
              <a:buFont typeface="Arial" panose="020B0604020202020204" pitchFamily="34" charset="0"/>
              <a:buChar char="•"/>
            </a:pPr>
            <a:r>
              <a:rPr lang="pt-BR" dirty="0"/>
              <a:t>Limitações: </a:t>
            </a:r>
          </a:p>
          <a:p>
            <a:pPr marL="742950" lvl="1" indent="-285750" algn="just">
              <a:buFont typeface="Arial" panose="020B0604020202020204" pitchFamily="34" charset="0"/>
              <a:buChar char="•"/>
            </a:pPr>
            <a:r>
              <a:rPr lang="pt-BR" sz="2000" dirty="0"/>
              <a:t>Aplicação não projetada para identificar modelos que não sejam os treinados</a:t>
            </a:r>
          </a:p>
          <a:p>
            <a:pPr marL="742950" lvl="1" indent="-285750" algn="just">
              <a:buFont typeface="Arial" panose="020B0604020202020204" pitchFamily="34" charset="0"/>
              <a:buChar char="•"/>
            </a:pPr>
            <a:r>
              <a:rPr lang="pt-BR" sz="2000" dirty="0"/>
              <a:t>Desempenho reduzido com imagens de baixa qualidade, ângulos incomuns ou fundo ruidoso.</a:t>
            </a:r>
          </a:p>
          <a:p>
            <a:pPr marL="742950" lvl="1" indent="-285750" algn="just">
              <a:buFont typeface="Arial" panose="020B0604020202020204" pitchFamily="34" charset="0"/>
              <a:buChar char="•"/>
            </a:pPr>
            <a:r>
              <a:rPr lang="pt-BR" sz="2000" dirty="0"/>
              <a:t>Dificuldade na distinção de cores semelhantes (ex.: branco, prata e cinza).</a:t>
            </a:r>
          </a:p>
          <a:p>
            <a:pPr marL="742950" lvl="1" indent="-285750" algn="just">
              <a:buFont typeface="Arial" panose="020B0604020202020204" pitchFamily="34" charset="0"/>
              <a:buChar char="•"/>
            </a:pPr>
            <a:r>
              <a:rPr lang="pt-BR" sz="2000" dirty="0"/>
              <a:t>Necessidade de mais modelos de carros e mais testes com imagens fora da base treinada.</a:t>
            </a:r>
          </a:p>
          <a:p>
            <a:pPr marL="742950" lvl="1" indent="-285750" algn="just">
              <a:buFont typeface="Arial" panose="020B0604020202020204" pitchFamily="34" charset="0"/>
              <a:buChar char="•"/>
            </a:pPr>
            <a:endParaRPr lang="pt-BR" sz="2000" dirty="0"/>
          </a:p>
          <a:p>
            <a:endParaRPr lang="pt-BR" dirty="0"/>
          </a:p>
        </p:txBody>
      </p:sp>
    </p:spTree>
    <p:extLst>
      <p:ext uri="{BB962C8B-B14F-4D97-AF65-F5344CB8AC3E}">
        <p14:creationId xmlns:p14="http://schemas.microsoft.com/office/powerpoint/2010/main" val="12661546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2878F5-5A12-C82B-0926-3A8A17FC93CE}"/>
            </a:ext>
          </a:extLst>
        </p:cNvPr>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C29E0D38-EC4C-F84B-C054-D8FDA4F70F59}"/>
              </a:ext>
            </a:extLst>
          </p:cNvPr>
          <p:cNvSpPr>
            <a:spLocks noGrp="1"/>
          </p:cNvSpPr>
          <p:nvPr>
            <p:ph type="sldNum" sz="quarter" idx="12"/>
          </p:nvPr>
        </p:nvSpPr>
        <p:spPr/>
        <p:txBody>
          <a:bodyPr/>
          <a:lstStyle/>
          <a:p>
            <a:fld id="{68B8E45B-633E-9A4F-B2F6-031A690D222E}" type="slidenum">
              <a:rPr lang="pt-BR" sz="1400" b="1" smtClean="0">
                <a:solidFill>
                  <a:schemeClr val="tx1">
                    <a:lumMod val="65000"/>
                    <a:lumOff val="35000"/>
                  </a:schemeClr>
                </a:solidFill>
              </a:rPr>
              <a:pPr/>
              <a:t>17</a:t>
            </a:fld>
            <a:endParaRPr lang="pt-BR" sz="1400" b="1" dirty="0">
              <a:solidFill>
                <a:schemeClr val="tx1">
                  <a:lumMod val="65000"/>
                  <a:lumOff val="35000"/>
                </a:schemeClr>
              </a:solidFill>
            </a:endParaRPr>
          </a:p>
        </p:txBody>
      </p:sp>
      <p:sp>
        <p:nvSpPr>
          <p:cNvPr id="11" name="Título 4">
            <a:extLst>
              <a:ext uri="{FF2B5EF4-FFF2-40B4-BE49-F238E27FC236}">
                <a16:creationId xmlns:a16="http://schemas.microsoft.com/office/drawing/2014/main" id="{BB677350-06B0-4348-8C8B-041C36C7E753}"/>
              </a:ext>
            </a:extLst>
          </p:cNvPr>
          <p:cNvSpPr txBox="1">
            <a:spLocks/>
          </p:cNvSpPr>
          <p:nvPr/>
        </p:nvSpPr>
        <p:spPr>
          <a:xfrm>
            <a:off x="1065784" y="136625"/>
            <a:ext cx="10060432" cy="700087"/>
          </a:xfrm>
          <a:prstGeom prst="rect">
            <a:avLst/>
          </a:prstGeom>
        </p:spPr>
        <p:txBody>
          <a:bodyPr anchor="b">
            <a:normAutofit/>
          </a:bodyPr>
          <a:lstStyle>
            <a:lvl1pPr algn="l" defTabSz="914400" rtl="0" eaLnBrk="1" latinLnBrk="0" hangingPunct="1">
              <a:lnSpc>
                <a:spcPct val="90000"/>
              </a:lnSpc>
              <a:spcBef>
                <a:spcPct val="0"/>
              </a:spcBef>
              <a:buNone/>
              <a:defRPr sz="4400" b="1" kern="1200">
                <a:solidFill>
                  <a:schemeClr val="tx1"/>
                </a:solidFill>
                <a:latin typeface="+mn-lt"/>
                <a:ea typeface="+mj-ea"/>
                <a:cs typeface="+mj-cs"/>
              </a:defRPr>
            </a:lvl1pPr>
          </a:lstStyle>
          <a:p>
            <a:r>
              <a:rPr lang="pt-BR" dirty="0"/>
              <a:t>Considerações finais e trabalhos futuros</a:t>
            </a:r>
          </a:p>
        </p:txBody>
      </p:sp>
      <p:sp>
        <p:nvSpPr>
          <p:cNvPr id="13" name="Espaço Reservado para Conteúdo 3">
            <a:extLst>
              <a:ext uri="{FF2B5EF4-FFF2-40B4-BE49-F238E27FC236}">
                <a16:creationId xmlns:a16="http://schemas.microsoft.com/office/drawing/2014/main" id="{0BFA97BB-0EC9-4A5A-A9E5-2B7FA3AD7251}"/>
              </a:ext>
            </a:extLst>
          </p:cNvPr>
          <p:cNvSpPr txBox="1">
            <a:spLocks/>
          </p:cNvSpPr>
          <p:nvPr/>
        </p:nvSpPr>
        <p:spPr>
          <a:xfrm>
            <a:off x="348770" y="1412776"/>
            <a:ext cx="4526160" cy="252028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Arial" panose="020B0604020202020204" pitchFamily="34" charset="0"/>
              <a:buChar char="•"/>
            </a:pPr>
            <a:endParaRPr lang="pt-BR" dirty="0"/>
          </a:p>
        </p:txBody>
      </p:sp>
      <p:sp>
        <p:nvSpPr>
          <p:cNvPr id="14" name="Espaço Reservado para Conteúdo 3">
            <a:extLst>
              <a:ext uri="{FF2B5EF4-FFF2-40B4-BE49-F238E27FC236}">
                <a16:creationId xmlns:a16="http://schemas.microsoft.com/office/drawing/2014/main" id="{28E1A17F-4BCA-4176-BB35-D2F80664CCF9}"/>
              </a:ext>
            </a:extLst>
          </p:cNvPr>
          <p:cNvSpPr txBox="1">
            <a:spLocks/>
          </p:cNvSpPr>
          <p:nvPr/>
        </p:nvSpPr>
        <p:spPr>
          <a:xfrm>
            <a:off x="1065784" y="1628800"/>
            <a:ext cx="9494712" cy="3744416"/>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gn="just">
              <a:buFont typeface="Arial" panose="020B0604020202020204" pitchFamily="34" charset="0"/>
              <a:buChar char="•"/>
            </a:pPr>
            <a:r>
              <a:rPr lang="pt-BR" dirty="0"/>
              <a:t>Melhorias e Trabalhos Futuros: </a:t>
            </a:r>
          </a:p>
          <a:p>
            <a:pPr marL="742950" lvl="1" indent="-285750" algn="just">
              <a:buFont typeface="Arial" panose="020B0604020202020204" pitchFamily="34" charset="0"/>
              <a:buChar char="•"/>
            </a:pPr>
            <a:r>
              <a:rPr lang="pt-BR" sz="2000" dirty="0"/>
              <a:t>Detecção de múltiplos veículos: integração com YOLO ou SSD.</a:t>
            </a:r>
          </a:p>
          <a:p>
            <a:pPr marL="742950" lvl="1" indent="-285750" algn="just">
              <a:buFont typeface="Arial" panose="020B0604020202020204" pitchFamily="34" charset="0"/>
              <a:buChar char="•"/>
            </a:pPr>
            <a:r>
              <a:rPr lang="pt-BR" sz="2000" dirty="0"/>
              <a:t>Interface Web: foco em usabilidade e acessibilidade.</a:t>
            </a:r>
          </a:p>
          <a:p>
            <a:pPr marL="742950" lvl="1" indent="-285750" algn="just">
              <a:buFont typeface="Arial" panose="020B0604020202020204" pitchFamily="34" charset="0"/>
              <a:buChar char="•"/>
            </a:pPr>
            <a:r>
              <a:rPr lang="pt-BR" sz="2000" dirty="0" err="1"/>
              <a:t>Deploy</a:t>
            </a:r>
            <a:r>
              <a:rPr lang="pt-BR" sz="2000" dirty="0"/>
              <a:t> em dispositivos móveis: aplicar quantização para inferência otimizada.</a:t>
            </a:r>
          </a:p>
          <a:p>
            <a:endParaRPr lang="pt-BR" dirty="0"/>
          </a:p>
        </p:txBody>
      </p:sp>
    </p:spTree>
    <p:extLst>
      <p:ext uri="{BB962C8B-B14F-4D97-AF65-F5344CB8AC3E}">
        <p14:creationId xmlns:p14="http://schemas.microsoft.com/office/powerpoint/2010/main" val="7427460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21610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B6E53491-71A6-7940-87F1-7254061A3BB1}"/>
              </a:ext>
            </a:extLst>
          </p:cNvPr>
          <p:cNvSpPr>
            <a:spLocks noGrp="1"/>
          </p:cNvSpPr>
          <p:nvPr>
            <p:ph type="ctrTitle"/>
          </p:nvPr>
        </p:nvSpPr>
        <p:spPr>
          <a:xfrm>
            <a:off x="1041907" y="414677"/>
            <a:ext cx="10060432" cy="700087"/>
          </a:xfrm>
        </p:spPr>
        <p:txBody>
          <a:bodyPr/>
          <a:lstStyle/>
          <a:p>
            <a:r>
              <a:rPr lang="pt-BR" b="0" dirty="0"/>
              <a:t>Sumário</a:t>
            </a:r>
            <a:endParaRPr lang="pt-BR" dirty="0"/>
          </a:p>
        </p:txBody>
      </p:sp>
      <p:sp>
        <p:nvSpPr>
          <p:cNvPr id="4" name="Espaço Reservado para Número de Slide 3">
            <a:extLst>
              <a:ext uri="{FF2B5EF4-FFF2-40B4-BE49-F238E27FC236}">
                <a16:creationId xmlns:a16="http://schemas.microsoft.com/office/drawing/2014/main" id="{4B136F4A-F80B-6644-92F7-36AB6C692551}"/>
              </a:ext>
            </a:extLst>
          </p:cNvPr>
          <p:cNvSpPr>
            <a:spLocks noGrp="1"/>
          </p:cNvSpPr>
          <p:nvPr>
            <p:ph type="sldNum" sz="quarter" idx="12"/>
          </p:nvPr>
        </p:nvSpPr>
        <p:spPr/>
        <p:txBody>
          <a:bodyPr/>
          <a:lstStyle/>
          <a:p>
            <a:fld id="{68B8E45B-633E-9A4F-B2F6-031A690D222E}" type="slidenum">
              <a:rPr lang="pt-BR" sz="1400" b="1" smtClean="0">
                <a:solidFill>
                  <a:schemeClr val="tx1">
                    <a:lumMod val="65000"/>
                    <a:lumOff val="35000"/>
                  </a:schemeClr>
                </a:solidFill>
              </a:rPr>
              <a:pPr/>
              <a:t>2</a:t>
            </a:fld>
            <a:endParaRPr lang="pt-BR" sz="1400" b="1" dirty="0">
              <a:solidFill>
                <a:schemeClr val="tx1">
                  <a:lumMod val="65000"/>
                  <a:lumOff val="35000"/>
                </a:schemeClr>
              </a:solidFill>
            </a:endParaRPr>
          </a:p>
        </p:txBody>
      </p:sp>
      <p:sp>
        <p:nvSpPr>
          <p:cNvPr id="5" name="Espaço Reservado para Conteúdo 4">
            <a:extLst>
              <a:ext uri="{FF2B5EF4-FFF2-40B4-BE49-F238E27FC236}">
                <a16:creationId xmlns:a16="http://schemas.microsoft.com/office/drawing/2014/main" id="{A47FA499-52A0-7944-8CC9-BE8490A30D8F}"/>
              </a:ext>
            </a:extLst>
          </p:cNvPr>
          <p:cNvSpPr>
            <a:spLocks noGrp="1"/>
          </p:cNvSpPr>
          <p:nvPr>
            <p:ph sz="half" idx="2"/>
          </p:nvPr>
        </p:nvSpPr>
        <p:spPr/>
        <p:txBody>
          <a:bodyPr>
            <a:normAutofit/>
          </a:bodyPr>
          <a:lstStyle/>
          <a:p>
            <a:pPr marL="457200" indent="-457200">
              <a:buFont typeface="Arial" panose="020B0604020202020204" pitchFamily="34" charset="0"/>
              <a:buChar char="•"/>
            </a:pPr>
            <a:r>
              <a:rPr lang="pt-BR" dirty="0"/>
              <a:t>Introdução</a:t>
            </a:r>
          </a:p>
          <a:p>
            <a:pPr marL="457200" indent="-457200">
              <a:buFont typeface="Arial" panose="020B0604020202020204" pitchFamily="34" charset="0"/>
              <a:buChar char="•"/>
            </a:pPr>
            <a:r>
              <a:rPr lang="pt-BR" dirty="0"/>
              <a:t>Referencial teórico</a:t>
            </a:r>
          </a:p>
          <a:p>
            <a:pPr marL="457200" indent="-457200">
              <a:buFont typeface="Arial" panose="020B0604020202020204" pitchFamily="34" charset="0"/>
              <a:buChar char="•"/>
            </a:pPr>
            <a:r>
              <a:rPr lang="pt-BR" dirty="0"/>
              <a:t>Metodologia</a:t>
            </a:r>
          </a:p>
          <a:p>
            <a:pPr marL="457200" indent="-457200">
              <a:buFont typeface="Arial" panose="020B0604020202020204" pitchFamily="34" charset="0"/>
              <a:buChar char="•"/>
            </a:pPr>
            <a:r>
              <a:rPr lang="pt-BR" dirty="0"/>
              <a:t>Resultados</a:t>
            </a:r>
          </a:p>
          <a:p>
            <a:pPr marL="457200" indent="-457200">
              <a:buFont typeface="Arial" panose="020B0604020202020204" pitchFamily="34" charset="0"/>
              <a:buChar char="•"/>
            </a:pPr>
            <a:r>
              <a:rPr lang="pt-BR" dirty="0"/>
              <a:t>Considerações finais e trabalhos futuros</a:t>
            </a:r>
          </a:p>
          <a:p>
            <a:pPr marL="457200" indent="-457200">
              <a:buFont typeface="Arial" panose="020B0604020202020204" pitchFamily="34" charset="0"/>
              <a:buChar char="•"/>
            </a:pPr>
            <a:endParaRPr lang="pt-BR" dirty="0"/>
          </a:p>
          <a:p>
            <a:pPr marL="457200" indent="-457200">
              <a:buFont typeface="Arial" panose="020B0604020202020204" pitchFamily="34" charset="0"/>
              <a:buChar char="•"/>
            </a:pPr>
            <a:endParaRPr lang="pt-BR" dirty="0"/>
          </a:p>
        </p:txBody>
      </p:sp>
      <p:pic>
        <p:nvPicPr>
          <p:cNvPr id="8" name="Gráfico 7" descr="Na mosca com preenchimento sólido">
            <a:extLst>
              <a:ext uri="{FF2B5EF4-FFF2-40B4-BE49-F238E27FC236}">
                <a16:creationId xmlns:a16="http://schemas.microsoft.com/office/drawing/2014/main" id="{6A96E42E-69BF-44D4-816F-6B2EE7BBAB6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418440" y="22331"/>
            <a:ext cx="1202432" cy="1202432"/>
          </a:xfrm>
          <a:prstGeom prst="rect">
            <a:avLst/>
          </a:prstGeom>
        </p:spPr>
      </p:pic>
    </p:spTree>
    <p:extLst>
      <p:ext uri="{BB962C8B-B14F-4D97-AF65-F5344CB8AC3E}">
        <p14:creationId xmlns:p14="http://schemas.microsoft.com/office/powerpoint/2010/main" val="24909269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47583E6C-2CAD-4B7D-91D5-742EF1A5AA35}"/>
              </a:ext>
            </a:extLst>
          </p:cNvPr>
          <p:cNvSpPr>
            <a:spLocks noGrp="1"/>
          </p:cNvSpPr>
          <p:nvPr>
            <p:ph type="ctrTitle"/>
          </p:nvPr>
        </p:nvSpPr>
        <p:spPr>
          <a:xfrm>
            <a:off x="983432" y="368300"/>
            <a:ext cx="10060432" cy="700087"/>
          </a:xfrm>
        </p:spPr>
        <p:txBody>
          <a:bodyPr/>
          <a:lstStyle/>
          <a:p>
            <a:r>
              <a:rPr lang="pt-BR" dirty="0"/>
              <a:t>Introdução</a:t>
            </a:r>
          </a:p>
        </p:txBody>
      </p:sp>
      <p:sp>
        <p:nvSpPr>
          <p:cNvPr id="3" name="Espaço Reservado para Número de Slide 2">
            <a:extLst>
              <a:ext uri="{FF2B5EF4-FFF2-40B4-BE49-F238E27FC236}">
                <a16:creationId xmlns:a16="http://schemas.microsoft.com/office/drawing/2014/main" id="{4C79E845-C0D2-49A3-9616-54F9B97D70B4}"/>
              </a:ext>
            </a:extLst>
          </p:cNvPr>
          <p:cNvSpPr>
            <a:spLocks noGrp="1"/>
          </p:cNvSpPr>
          <p:nvPr>
            <p:ph type="sldNum" sz="quarter" idx="12"/>
          </p:nvPr>
        </p:nvSpPr>
        <p:spPr/>
        <p:txBody>
          <a:bodyPr/>
          <a:lstStyle/>
          <a:p>
            <a:fld id="{68B8E45B-633E-9A4F-B2F6-031A690D222E}" type="slidenum">
              <a:rPr lang="pt-BR" sz="1400" b="1" smtClean="0">
                <a:solidFill>
                  <a:schemeClr val="tx1">
                    <a:lumMod val="65000"/>
                    <a:lumOff val="35000"/>
                  </a:schemeClr>
                </a:solidFill>
              </a:rPr>
              <a:pPr/>
              <a:t>3</a:t>
            </a:fld>
            <a:endParaRPr lang="pt-BR" sz="1400" b="1" dirty="0">
              <a:solidFill>
                <a:schemeClr val="tx1">
                  <a:lumMod val="65000"/>
                  <a:lumOff val="35000"/>
                </a:schemeClr>
              </a:solidFill>
            </a:endParaRPr>
          </a:p>
        </p:txBody>
      </p:sp>
      <p:sp>
        <p:nvSpPr>
          <p:cNvPr id="4" name="Espaço Reservado para Conteúdo 3">
            <a:extLst>
              <a:ext uri="{FF2B5EF4-FFF2-40B4-BE49-F238E27FC236}">
                <a16:creationId xmlns:a16="http://schemas.microsoft.com/office/drawing/2014/main" id="{26F06F29-CC09-4039-9070-7474CEBD5B81}"/>
              </a:ext>
            </a:extLst>
          </p:cNvPr>
          <p:cNvSpPr>
            <a:spLocks noGrp="1"/>
          </p:cNvSpPr>
          <p:nvPr>
            <p:ph sz="half" idx="2"/>
          </p:nvPr>
        </p:nvSpPr>
        <p:spPr>
          <a:xfrm>
            <a:off x="983432" y="1340768"/>
            <a:ext cx="10060432" cy="4752528"/>
          </a:xfrm>
        </p:spPr>
        <p:txBody>
          <a:bodyPr/>
          <a:lstStyle/>
          <a:p>
            <a:pPr marL="457200" indent="-457200" algn="just">
              <a:buFont typeface="Arial" panose="020B0604020202020204" pitchFamily="34" charset="0"/>
              <a:buChar char="•"/>
            </a:pPr>
            <a:r>
              <a:rPr lang="pt-BR" sz="2000" dirty="0"/>
              <a:t>Motivações</a:t>
            </a:r>
          </a:p>
          <a:p>
            <a:pPr marL="914400" lvl="1" indent="-457200" algn="just">
              <a:buFont typeface="Arial" panose="020B0604020202020204" pitchFamily="34" charset="0"/>
              <a:buChar char="•"/>
            </a:pPr>
            <a:r>
              <a:rPr lang="pt-BR" sz="1800" dirty="0"/>
              <a:t>Avanço de tecnologias de visão computacional e inteligência artificial.</a:t>
            </a:r>
          </a:p>
          <a:p>
            <a:pPr marL="914400" lvl="1" indent="-457200" algn="just">
              <a:buFont typeface="Arial" panose="020B0604020202020204" pitchFamily="34" charset="0"/>
              <a:buChar char="•"/>
            </a:pPr>
            <a:r>
              <a:rPr lang="pt-BR" sz="1800" dirty="0"/>
              <a:t>Aplicações práticas na segurança, mercado automotivo e auxílio a consumidores.</a:t>
            </a:r>
          </a:p>
          <a:p>
            <a:pPr marL="914400" lvl="1" indent="-457200" algn="just">
              <a:buFont typeface="Arial" panose="020B0604020202020204" pitchFamily="34" charset="0"/>
              <a:buChar char="•"/>
            </a:pPr>
            <a:r>
              <a:rPr lang="pt-BR" sz="1800" dirty="0"/>
              <a:t>Democratização do acesso a informações técnicas veiculares.</a:t>
            </a:r>
          </a:p>
          <a:p>
            <a:pPr marL="457200" indent="-457200" algn="just">
              <a:buFont typeface="Arial" panose="020B0604020202020204" pitchFamily="34" charset="0"/>
              <a:buChar char="•"/>
            </a:pPr>
            <a:r>
              <a:rPr lang="pt-BR" sz="2000" dirty="0"/>
              <a:t>Objetivo</a:t>
            </a:r>
          </a:p>
          <a:p>
            <a:pPr marL="914400" lvl="1" indent="-457200" algn="just">
              <a:buFont typeface="Arial" panose="020B0604020202020204" pitchFamily="34" charset="0"/>
              <a:buChar char="•"/>
            </a:pPr>
            <a:r>
              <a:rPr lang="pt-BR" sz="1800" dirty="0"/>
              <a:t>Desenvolver um sistema utilizando </a:t>
            </a:r>
            <a:r>
              <a:rPr lang="pt-BR" sz="1800" dirty="0" err="1"/>
              <a:t>deep</a:t>
            </a:r>
            <a:r>
              <a:rPr lang="pt-BR" sz="1800" dirty="0"/>
              <a:t> learning capaz de identificar veículos com base em suas imagens. Prever modelo, ano de fabricação e cor predominante de forma automatizada.</a:t>
            </a:r>
          </a:p>
          <a:p>
            <a:pPr marL="914400" lvl="1" indent="-457200" algn="just">
              <a:buFont typeface="Arial" panose="020B0604020202020204" pitchFamily="34" charset="0"/>
              <a:buChar char="•"/>
            </a:pPr>
            <a:endParaRPr lang="pt-BR" sz="1800" dirty="0"/>
          </a:p>
          <a:p>
            <a:pPr marL="914400" lvl="1" indent="-457200" algn="just">
              <a:buFont typeface="Arial" panose="020B0604020202020204" pitchFamily="34" charset="0"/>
              <a:buChar char="•"/>
            </a:pPr>
            <a:endParaRPr lang="pt-BR" sz="1800" dirty="0"/>
          </a:p>
          <a:p>
            <a:pPr lvl="1" algn="just"/>
            <a:endParaRPr lang="pt-BR" sz="1800" dirty="0"/>
          </a:p>
          <a:p>
            <a:pPr lvl="1" algn="just"/>
            <a:endParaRPr lang="pt-BR" sz="1800" dirty="0"/>
          </a:p>
        </p:txBody>
      </p:sp>
    </p:spTree>
    <p:extLst>
      <p:ext uri="{BB962C8B-B14F-4D97-AF65-F5344CB8AC3E}">
        <p14:creationId xmlns:p14="http://schemas.microsoft.com/office/powerpoint/2010/main" val="37918675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47583E6C-2CAD-4B7D-91D5-742EF1A5AA35}"/>
              </a:ext>
            </a:extLst>
          </p:cNvPr>
          <p:cNvSpPr>
            <a:spLocks noGrp="1"/>
          </p:cNvSpPr>
          <p:nvPr>
            <p:ph type="ctrTitle"/>
          </p:nvPr>
        </p:nvSpPr>
        <p:spPr>
          <a:xfrm>
            <a:off x="983432" y="368300"/>
            <a:ext cx="10060432" cy="700087"/>
          </a:xfrm>
        </p:spPr>
        <p:txBody>
          <a:bodyPr/>
          <a:lstStyle/>
          <a:p>
            <a:r>
              <a:rPr lang="pt-BR" dirty="0"/>
              <a:t>Referencial Teórico</a:t>
            </a:r>
          </a:p>
        </p:txBody>
      </p:sp>
      <p:sp>
        <p:nvSpPr>
          <p:cNvPr id="3" name="Espaço Reservado para Número de Slide 2">
            <a:extLst>
              <a:ext uri="{FF2B5EF4-FFF2-40B4-BE49-F238E27FC236}">
                <a16:creationId xmlns:a16="http://schemas.microsoft.com/office/drawing/2014/main" id="{4C79E845-C0D2-49A3-9616-54F9B97D70B4}"/>
              </a:ext>
            </a:extLst>
          </p:cNvPr>
          <p:cNvSpPr>
            <a:spLocks noGrp="1"/>
          </p:cNvSpPr>
          <p:nvPr>
            <p:ph type="sldNum" sz="quarter" idx="12"/>
          </p:nvPr>
        </p:nvSpPr>
        <p:spPr/>
        <p:txBody>
          <a:bodyPr/>
          <a:lstStyle/>
          <a:p>
            <a:fld id="{68B8E45B-633E-9A4F-B2F6-031A690D222E}" type="slidenum">
              <a:rPr lang="pt-BR" sz="1400" b="1" smtClean="0">
                <a:solidFill>
                  <a:schemeClr val="tx1">
                    <a:lumMod val="65000"/>
                    <a:lumOff val="35000"/>
                  </a:schemeClr>
                </a:solidFill>
              </a:rPr>
              <a:pPr/>
              <a:t>4</a:t>
            </a:fld>
            <a:endParaRPr lang="pt-BR" sz="1400" b="1" dirty="0">
              <a:solidFill>
                <a:schemeClr val="tx1">
                  <a:lumMod val="65000"/>
                  <a:lumOff val="35000"/>
                </a:schemeClr>
              </a:solidFill>
            </a:endParaRPr>
          </a:p>
        </p:txBody>
      </p:sp>
      <p:sp>
        <p:nvSpPr>
          <p:cNvPr id="4" name="Espaço Reservado para Conteúdo 3">
            <a:extLst>
              <a:ext uri="{FF2B5EF4-FFF2-40B4-BE49-F238E27FC236}">
                <a16:creationId xmlns:a16="http://schemas.microsoft.com/office/drawing/2014/main" id="{26F06F29-CC09-4039-9070-7474CEBD5B81}"/>
              </a:ext>
            </a:extLst>
          </p:cNvPr>
          <p:cNvSpPr>
            <a:spLocks noGrp="1"/>
          </p:cNvSpPr>
          <p:nvPr>
            <p:ph sz="half" idx="2"/>
          </p:nvPr>
        </p:nvSpPr>
        <p:spPr>
          <a:xfrm>
            <a:off x="983432" y="1340768"/>
            <a:ext cx="10060432" cy="5112568"/>
          </a:xfrm>
        </p:spPr>
        <p:txBody>
          <a:bodyPr/>
          <a:lstStyle/>
          <a:p>
            <a:pPr marL="457200" indent="-457200" algn="just">
              <a:buFont typeface="Arial" panose="020B0604020202020204" pitchFamily="34" charset="0"/>
              <a:buChar char="•"/>
            </a:pPr>
            <a:r>
              <a:rPr lang="pt-BR" sz="2000" dirty="0"/>
              <a:t>Visão Computacional</a:t>
            </a:r>
          </a:p>
          <a:p>
            <a:pPr marL="914400" lvl="1" indent="-457200" algn="just">
              <a:buFont typeface="Arial" panose="020B0604020202020204" pitchFamily="34" charset="0"/>
              <a:buChar char="•"/>
            </a:pPr>
            <a:r>
              <a:rPr lang="pt-BR" sz="2000" dirty="0"/>
              <a:t>A Visão Computacional é um ramo da inteligência artificial que confere aos computadores a habilidade de "ver" e interpretar o mundo visual. A partir de algoritmos e modelos matemáticos, as máquinas processam imagens e vídeos, extraindo informações relevantes e tomando decisões. Essa área tem experimentado um crescimento considerável, impulsionada por avanços em hardware, desenvolvimento de algoritmos e pela disponibilidade de grandes volumes de dados (GONZALEZ; WOODS, 2018)</a:t>
            </a:r>
          </a:p>
          <a:p>
            <a:pPr marL="342900" indent="-457200" algn="just">
              <a:buFont typeface="Arial" panose="020B0604020202020204" pitchFamily="34" charset="0"/>
              <a:buChar char="•"/>
            </a:pPr>
            <a:r>
              <a:rPr lang="pt-BR" sz="2000" dirty="0"/>
              <a:t>O </a:t>
            </a:r>
            <a:r>
              <a:rPr lang="pt-BR" sz="2000" dirty="0" err="1"/>
              <a:t>deep</a:t>
            </a:r>
            <a:r>
              <a:rPr lang="pt-BR" sz="2000" dirty="0"/>
              <a:t> learning</a:t>
            </a:r>
          </a:p>
          <a:p>
            <a:pPr marL="914400" lvl="1" indent="-457200" algn="just">
              <a:buFont typeface="Arial" panose="020B0604020202020204" pitchFamily="34" charset="0"/>
              <a:buChar char="•"/>
            </a:pPr>
            <a:r>
              <a:rPr lang="pt-BR" sz="2000" dirty="0"/>
              <a:t>O </a:t>
            </a:r>
            <a:r>
              <a:rPr lang="pt-BR" sz="2000" dirty="0" err="1"/>
              <a:t>deep</a:t>
            </a:r>
            <a:r>
              <a:rPr lang="pt-BR" sz="2000" dirty="0"/>
              <a:t> learning, ou aprendizado profundo, é um subcampo do aprendizado de, máquina que utiliza redes neurais artificiais com múltiplas camadas para aprender representações complexas de dados (LECUN; BENGIO; HINTON, 2015). Inspirado no funcionamento do cérebro humano, o </a:t>
            </a:r>
            <a:r>
              <a:rPr lang="pt-BR" sz="2000" dirty="0" err="1"/>
              <a:t>deep</a:t>
            </a:r>
            <a:r>
              <a:rPr lang="pt-BR" sz="2000" dirty="0"/>
              <a:t> learning tem revolucionado a forma como abordamos problemas em diversas áreas, como visão computacional, processamento de linguagem natural e reconhecimento de fala.</a:t>
            </a:r>
          </a:p>
        </p:txBody>
      </p:sp>
    </p:spTree>
    <p:extLst>
      <p:ext uri="{BB962C8B-B14F-4D97-AF65-F5344CB8AC3E}">
        <p14:creationId xmlns:p14="http://schemas.microsoft.com/office/powerpoint/2010/main" val="40913789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E1BD8241-5758-12B5-35F0-153805775F4C}"/>
              </a:ext>
            </a:extLst>
          </p:cNvPr>
          <p:cNvSpPr>
            <a:spLocks noGrp="1"/>
          </p:cNvSpPr>
          <p:nvPr>
            <p:ph type="sldNum" sz="quarter" idx="12"/>
          </p:nvPr>
        </p:nvSpPr>
        <p:spPr/>
        <p:txBody>
          <a:bodyPr/>
          <a:lstStyle/>
          <a:p>
            <a:fld id="{68B8E45B-633E-9A4F-B2F6-031A690D222E}" type="slidenum">
              <a:rPr lang="pt-BR" sz="1400" b="1" smtClean="0">
                <a:solidFill>
                  <a:schemeClr val="tx1">
                    <a:lumMod val="65000"/>
                    <a:lumOff val="35000"/>
                  </a:schemeClr>
                </a:solidFill>
              </a:rPr>
              <a:pPr/>
              <a:t>5</a:t>
            </a:fld>
            <a:endParaRPr lang="pt-BR" sz="1400" b="1" dirty="0">
              <a:solidFill>
                <a:schemeClr val="tx1">
                  <a:lumMod val="65000"/>
                  <a:lumOff val="35000"/>
                </a:schemeClr>
              </a:solidFill>
            </a:endParaRPr>
          </a:p>
        </p:txBody>
      </p:sp>
      <p:sp>
        <p:nvSpPr>
          <p:cNvPr id="4" name="Espaço Reservado para Conteúdo 3">
            <a:extLst>
              <a:ext uri="{FF2B5EF4-FFF2-40B4-BE49-F238E27FC236}">
                <a16:creationId xmlns:a16="http://schemas.microsoft.com/office/drawing/2014/main" id="{A4505214-157B-EE02-5455-76484E83B14D}"/>
              </a:ext>
            </a:extLst>
          </p:cNvPr>
          <p:cNvSpPr>
            <a:spLocks noGrp="1"/>
          </p:cNvSpPr>
          <p:nvPr>
            <p:ph sz="half" idx="2"/>
          </p:nvPr>
        </p:nvSpPr>
        <p:spPr>
          <a:xfrm>
            <a:off x="1065784" y="1340768"/>
            <a:ext cx="10214792" cy="4176464"/>
          </a:xfrm>
        </p:spPr>
        <p:txBody>
          <a:bodyPr/>
          <a:lstStyle/>
          <a:p>
            <a:pPr marL="457200" indent="-457200" algn="just">
              <a:buFont typeface="Arial" panose="020B0604020202020204" pitchFamily="34" charset="0"/>
              <a:buChar char="•"/>
            </a:pPr>
            <a:r>
              <a:rPr lang="pt-BR" sz="2000" dirty="0"/>
              <a:t>Redes Neurais Convolucionais (CNN)</a:t>
            </a:r>
          </a:p>
          <a:p>
            <a:pPr marL="914400" lvl="1" indent="-457200" algn="just">
              <a:buFont typeface="Arial" panose="020B0604020202020204" pitchFamily="34" charset="0"/>
              <a:buChar char="•"/>
            </a:pPr>
            <a:r>
              <a:rPr lang="pt-BR" sz="2000" dirty="0"/>
              <a:t>As redes neurais convolucionais (</a:t>
            </a:r>
            <a:r>
              <a:rPr lang="pt-BR" sz="2000" dirty="0" err="1"/>
              <a:t>Convolutional</a:t>
            </a:r>
            <a:r>
              <a:rPr lang="pt-BR" sz="2000" dirty="0"/>
              <a:t> Neural Networks – </a:t>
            </a:r>
            <a:r>
              <a:rPr lang="pt-BR" sz="2000" dirty="0" err="1"/>
              <a:t>CNNs</a:t>
            </a:r>
            <a:r>
              <a:rPr lang="pt-BR" sz="2000" dirty="0"/>
              <a:t>) são, um tipo específico de rede neural artificial que se destaca no processamento de dados visuais. Elas são amplamente utilizadas em tarefas de visão computacional, como reconhecimento de imagens, detecção de objetos, segmentação e geração de imagens (RAWAT; WANG, 2017).</a:t>
            </a:r>
          </a:p>
          <a:p>
            <a:pPr marL="457200" indent="-457200" algn="just">
              <a:buFont typeface="Arial" panose="020B0604020202020204" pitchFamily="34" charset="0"/>
              <a:buChar char="•"/>
            </a:pPr>
            <a:r>
              <a:rPr lang="pt-BR" sz="2000" dirty="0" err="1"/>
              <a:t>ResNet</a:t>
            </a:r>
            <a:r>
              <a:rPr lang="pt-BR" sz="2000" dirty="0"/>
              <a:t> 50</a:t>
            </a:r>
          </a:p>
          <a:p>
            <a:pPr marL="914400" lvl="1" indent="-457200" algn="just">
              <a:buFont typeface="Arial" panose="020B0604020202020204" pitchFamily="34" charset="0"/>
              <a:buChar char="•"/>
            </a:pPr>
            <a:r>
              <a:rPr lang="pt-BR" sz="2000" dirty="0"/>
              <a:t>A arquitetura ResNet50 é uma das </a:t>
            </a:r>
            <a:r>
              <a:rPr lang="pt-BR" sz="2000" dirty="0" err="1"/>
              <a:t>CNNs</a:t>
            </a:r>
            <a:r>
              <a:rPr lang="pt-BR" sz="2000" dirty="0"/>
              <a:t> mais populares e eficientes para tarefas, de classificação de imagens. Introduzida por He et al. (2015), a </a:t>
            </a:r>
            <a:r>
              <a:rPr lang="pt-BR" sz="2000" dirty="0" err="1"/>
              <a:t>ResNet</a:t>
            </a:r>
            <a:r>
              <a:rPr lang="pt-BR" sz="2000" dirty="0"/>
              <a:t> (Residual Network) propôs uma solução inovadora para um dos principais desafios enfrentados no treinamento de redes profundas: o desaparecimento e a explosão do gradiente. Esse problema dificultava o treinamento de redes com muitas camadas, fazendo com que o desempenho piorasse à medida que a profundidade aumentava (HE et al., 2015).</a:t>
            </a:r>
          </a:p>
          <a:p>
            <a:endParaRPr lang="pt-BR" dirty="0"/>
          </a:p>
        </p:txBody>
      </p:sp>
      <p:sp>
        <p:nvSpPr>
          <p:cNvPr id="6" name="Título 4">
            <a:extLst>
              <a:ext uri="{FF2B5EF4-FFF2-40B4-BE49-F238E27FC236}">
                <a16:creationId xmlns:a16="http://schemas.microsoft.com/office/drawing/2014/main" id="{73170367-D771-4605-AF3E-5A05E85DB7A6}"/>
              </a:ext>
            </a:extLst>
          </p:cNvPr>
          <p:cNvSpPr txBox="1">
            <a:spLocks/>
          </p:cNvSpPr>
          <p:nvPr/>
        </p:nvSpPr>
        <p:spPr>
          <a:xfrm>
            <a:off x="951922" y="424657"/>
            <a:ext cx="10060432" cy="70008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t-BR" b="1" dirty="0"/>
              <a:t>Referencial Teórico</a:t>
            </a:r>
          </a:p>
        </p:txBody>
      </p:sp>
    </p:spTree>
    <p:extLst>
      <p:ext uri="{BB962C8B-B14F-4D97-AF65-F5344CB8AC3E}">
        <p14:creationId xmlns:p14="http://schemas.microsoft.com/office/powerpoint/2010/main" val="41992965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EEFC7B-BDDC-EF1E-83F2-F281C441DA0F}"/>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4C2A0B06-94B5-4811-25B2-CC3CCA96D44E}"/>
              </a:ext>
            </a:extLst>
          </p:cNvPr>
          <p:cNvSpPr>
            <a:spLocks noGrp="1"/>
          </p:cNvSpPr>
          <p:nvPr>
            <p:ph type="ctrTitle"/>
          </p:nvPr>
        </p:nvSpPr>
        <p:spPr>
          <a:xfrm>
            <a:off x="983432" y="368300"/>
            <a:ext cx="10060432" cy="700087"/>
          </a:xfrm>
        </p:spPr>
        <p:txBody>
          <a:bodyPr>
            <a:normAutofit fontScale="90000"/>
          </a:bodyPr>
          <a:lstStyle/>
          <a:p>
            <a:r>
              <a:rPr lang="pt-BR" dirty="0"/>
              <a:t>Referencial Teórico – Trabalhos Relacionados</a:t>
            </a:r>
          </a:p>
        </p:txBody>
      </p:sp>
      <p:sp>
        <p:nvSpPr>
          <p:cNvPr id="3" name="Espaço Reservado para Número de Slide 2">
            <a:extLst>
              <a:ext uri="{FF2B5EF4-FFF2-40B4-BE49-F238E27FC236}">
                <a16:creationId xmlns:a16="http://schemas.microsoft.com/office/drawing/2014/main" id="{D4661E36-2749-7C63-9220-76502015E427}"/>
              </a:ext>
            </a:extLst>
          </p:cNvPr>
          <p:cNvSpPr>
            <a:spLocks noGrp="1"/>
          </p:cNvSpPr>
          <p:nvPr>
            <p:ph type="sldNum" sz="quarter" idx="12"/>
          </p:nvPr>
        </p:nvSpPr>
        <p:spPr/>
        <p:txBody>
          <a:bodyPr/>
          <a:lstStyle/>
          <a:p>
            <a:fld id="{68B8E45B-633E-9A4F-B2F6-031A690D222E}" type="slidenum">
              <a:rPr lang="pt-BR" sz="1400" b="1" smtClean="0">
                <a:solidFill>
                  <a:schemeClr val="tx1">
                    <a:lumMod val="65000"/>
                    <a:lumOff val="35000"/>
                  </a:schemeClr>
                </a:solidFill>
              </a:rPr>
              <a:pPr/>
              <a:t>6</a:t>
            </a:fld>
            <a:endParaRPr lang="pt-BR" sz="1400" b="1" dirty="0">
              <a:solidFill>
                <a:schemeClr val="tx1">
                  <a:lumMod val="65000"/>
                  <a:lumOff val="35000"/>
                </a:schemeClr>
              </a:solidFill>
            </a:endParaRPr>
          </a:p>
        </p:txBody>
      </p:sp>
      <p:sp>
        <p:nvSpPr>
          <p:cNvPr id="4" name="Espaço Reservado para Conteúdo 3">
            <a:extLst>
              <a:ext uri="{FF2B5EF4-FFF2-40B4-BE49-F238E27FC236}">
                <a16:creationId xmlns:a16="http://schemas.microsoft.com/office/drawing/2014/main" id="{0A0CEF31-2A40-D360-F24C-1D7545563D84}"/>
              </a:ext>
            </a:extLst>
          </p:cNvPr>
          <p:cNvSpPr>
            <a:spLocks noGrp="1"/>
          </p:cNvSpPr>
          <p:nvPr>
            <p:ph sz="half" idx="2"/>
          </p:nvPr>
        </p:nvSpPr>
        <p:spPr>
          <a:xfrm>
            <a:off x="983432" y="1196752"/>
            <a:ext cx="10060432" cy="5256584"/>
          </a:xfrm>
        </p:spPr>
        <p:txBody>
          <a:bodyPr/>
          <a:lstStyle/>
          <a:p>
            <a:pPr marL="285750" indent="-285750" algn="l" fontAlgn="base">
              <a:buFont typeface="Arial" panose="020B0604020202020204" pitchFamily="34" charset="0"/>
              <a:buChar char="•"/>
            </a:pPr>
            <a:r>
              <a:rPr lang="pt-BR" sz="2000" b="1" i="0" dirty="0" err="1">
                <a:effectLst/>
              </a:rPr>
              <a:t>Ajayrawatsap</a:t>
            </a:r>
            <a:r>
              <a:rPr lang="pt-BR" sz="2000" b="1" i="0" dirty="0">
                <a:effectLst/>
              </a:rPr>
              <a:t> (2020):</a:t>
            </a:r>
          </a:p>
          <a:p>
            <a:pPr marL="742950" lvl="1" indent="-285750" fontAlgn="base">
              <a:buFont typeface="Arial" panose="020B0604020202020204" pitchFamily="34" charset="0"/>
              <a:buChar char="•"/>
            </a:pPr>
            <a:r>
              <a:rPr lang="pt-BR" sz="2000" b="0" i="0" dirty="0">
                <a:effectLst/>
              </a:rPr>
              <a:t>Apresenta um guia prático para aplicar técnicas de aprendizado profundo na identificação de modelos de carros.</a:t>
            </a:r>
          </a:p>
          <a:p>
            <a:pPr marL="742950" lvl="1" indent="-285750" fontAlgn="base">
              <a:buFont typeface="Arial" panose="020B0604020202020204" pitchFamily="34" charset="0"/>
              <a:buChar char="•"/>
            </a:pPr>
            <a:r>
              <a:rPr lang="pt-BR" sz="2000" b="0" i="0" dirty="0">
                <a:effectLst/>
              </a:rPr>
              <a:t>Demonstra o processo de coleta, organização e processamento de imagens de veículos.</a:t>
            </a:r>
          </a:p>
          <a:p>
            <a:pPr marL="742950" lvl="1" indent="-285750" fontAlgn="base">
              <a:buFont typeface="Arial" panose="020B0604020202020204" pitchFamily="34" charset="0"/>
              <a:buChar char="•"/>
            </a:pPr>
            <a:r>
              <a:rPr lang="pt-BR" sz="2000" b="0" i="0" dirty="0">
                <a:effectLst/>
              </a:rPr>
              <a:t>Utiliza bibliotecas </a:t>
            </a:r>
            <a:r>
              <a:rPr lang="pt-BR" sz="2000" b="0" i="0" dirty="0" err="1">
                <a:effectLst/>
              </a:rPr>
              <a:t>Keras</a:t>
            </a:r>
            <a:r>
              <a:rPr lang="pt-BR" sz="2000" b="0" i="0" dirty="0">
                <a:effectLst/>
              </a:rPr>
              <a:t> e </a:t>
            </a:r>
            <a:r>
              <a:rPr lang="pt-BR" sz="2000" b="0" i="0" dirty="0" err="1">
                <a:effectLst/>
              </a:rPr>
              <a:t>PyTorch</a:t>
            </a:r>
            <a:r>
              <a:rPr lang="pt-BR" sz="2000" b="0" i="0" dirty="0">
                <a:effectLst/>
              </a:rPr>
              <a:t> em Python.</a:t>
            </a:r>
          </a:p>
          <a:p>
            <a:pPr marL="742950" lvl="1" indent="-285750" fontAlgn="base">
              <a:buFont typeface="Arial" panose="020B0604020202020204" pitchFamily="34" charset="0"/>
              <a:buChar char="•"/>
            </a:pPr>
            <a:r>
              <a:rPr lang="pt-BR" sz="2000" b="0" i="0" dirty="0">
                <a:effectLst/>
              </a:rPr>
              <a:t>Técnicas aplicadas: aumento de dados, </a:t>
            </a:r>
            <a:r>
              <a:rPr lang="pt-BR" sz="2000" b="0" i="0" dirty="0" err="1">
                <a:effectLst/>
              </a:rPr>
              <a:t>dropout</a:t>
            </a:r>
            <a:r>
              <a:rPr lang="pt-BR" sz="2000" b="0" i="0" dirty="0">
                <a:effectLst/>
              </a:rPr>
              <a:t> e aprendizado por transferência.</a:t>
            </a:r>
          </a:p>
          <a:p>
            <a:pPr algn="l" fontAlgn="base"/>
            <a:endParaRPr lang="pt-BR" sz="1400" b="0" i="0" dirty="0">
              <a:effectLst/>
              <a:latin typeface="inherit"/>
            </a:endParaRPr>
          </a:p>
          <a:p>
            <a:pPr algn="l" fontAlgn="base"/>
            <a:endParaRPr lang="pt-BR" sz="1400" b="0" i="0" dirty="0">
              <a:effectLst/>
              <a:latin typeface="inherit"/>
            </a:endParaRPr>
          </a:p>
        </p:txBody>
      </p:sp>
    </p:spTree>
    <p:extLst>
      <p:ext uri="{BB962C8B-B14F-4D97-AF65-F5344CB8AC3E}">
        <p14:creationId xmlns:p14="http://schemas.microsoft.com/office/powerpoint/2010/main" val="40478491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47583E6C-2CAD-4B7D-91D5-742EF1A5AA35}"/>
              </a:ext>
            </a:extLst>
          </p:cNvPr>
          <p:cNvSpPr>
            <a:spLocks noGrp="1"/>
          </p:cNvSpPr>
          <p:nvPr>
            <p:ph type="ctrTitle"/>
          </p:nvPr>
        </p:nvSpPr>
        <p:spPr>
          <a:xfrm>
            <a:off x="983432" y="368300"/>
            <a:ext cx="10060432" cy="700087"/>
          </a:xfrm>
        </p:spPr>
        <p:txBody>
          <a:bodyPr>
            <a:normAutofit fontScale="90000"/>
          </a:bodyPr>
          <a:lstStyle/>
          <a:p>
            <a:r>
              <a:rPr lang="pt-BR" dirty="0"/>
              <a:t>Referencial Teórico – Trabalhos Relacionados</a:t>
            </a:r>
          </a:p>
        </p:txBody>
      </p:sp>
      <p:sp>
        <p:nvSpPr>
          <p:cNvPr id="3" name="Espaço Reservado para Número de Slide 2">
            <a:extLst>
              <a:ext uri="{FF2B5EF4-FFF2-40B4-BE49-F238E27FC236}">
                <a16:creationId xmlns:a16="http://schemas.microsoft.com/office/drawing/2014/main" id="{4C79E845-C0D2-49A3-9616-54F9B97D70B4}"/>
              </a:ext>
            </a:extLst>
          </p:cNvPr>
          <p:cNvSpPr>
            <a:spLocks noGrp="1"/>
          </p:cNvSpPr>
          <p:nvPr>
            <p:ph type="sldNum" sz="quarter" idx="12"/>
          </p:nvPr>
        </p:nvSpPr>
        <p:spPr/>
        <p:txBody>
          <a:bodyPr/>
          <a:lstStyle/>
          <a:p>
            <a:fld id="{68B8E45B-633E-9A4F-B2F6-031A690D222E}" type="slidenum">
              <a:rPr lang="pt-BR" sz="1400" b="1" smtClean="0">
                <a:solidFill>
                  <a:schemeClr val="tx1">
                    <a:lumMod val="65000"/>
                    <a:lumOff val="35000"/>
                  </a:schemeClr>
                </a:solidFill>
              </a:rPr>
              <a:pPr/>
              <a:t>7</a:t>
            </a:fld>
            <a:endParaRPr lang="pt-BR" sz="1400" b="1" dirty="0">
              <a:solidFill>
                <a:schemeClr val="tx1">
                  <a:lumMod val="65000"/>
                  <a:lumOff val="35000"/>
                </a:schemeClr>
              </a:solidFill>
            </a:endParaRPr>
          </a:p>
        </p:txBody>
      </p:sp>
      <p:sp>
        <p:nvSpPr>
          <p:cNvPr id="4" name="Espaço Reservado para Conteúdo 3">
            <a:extLst>
              <a:ext uri="{FF2B5EF4-FFF2-40B4-BE49-F238E27FC236}">
                <a16:creationId xmlns:a16="http://schemas.microsoft.com/office/drawing/2014/main" id="{26F06F29-CC09-4039-9070-7474CEBD5B81}"/>
              </a:ext>
            </a:extLst>
          </p:cNvPr>
          <p:cNvSpPr>
            <a:spLocks noGrp="1"/>
          </p:cNvSpPr>
          <p:nvPr>
            <p:ph sz="half" idx="2"/>
          </p:nvPr>
        </p:nvSpPr>
        <p:spPr>
          <a:xfrm>
            <a:off x="983432" y="1196752"/>
            <a:ext cx="10060432" cy="5256584"/>
          </a:xfrm>
        </p:spPr>
        <p:txBody>
          <a:bodyPr/>
          <a:lstStyle/>
          <a:p>
            <a:pPr marL="285750" indent="-285750" algn="l" fontAlgn="base">
              <a:buFont typeface="Arial" panose="020B0604020202020204" pitchFamily="34" charset="0"/>
              <a:buChar char="•"/>
            </a:pPr>
            <a:r>
              <a:rPr lang="pt-BR" sz="2000" b="1" i="0" dirty="0" err="1">
                <a:effectLst/>
                <a:latin typeface="inherit"/>
              </a:rPr>
              <a:t>Rawat</a:t>
            </a:r>
            <a:r>
              <a:rPr lang="pt-BR" sz="2000" b="1" i="0" dirty="0">
                <a:effectLst/>
                <a:latin typeface="inherit"/>
              </a:rPr>
              <a:t> et al. (2021):</a:t>
            </a:r>
          </a:p>
          <a:p>
            <a:pPr marL="742950" lvl="1" indent="-285750" fontAlgn="base">
              <a:buFont typeface="Arial" panose="020B0604020202020204" pitchFamily="34" charset="0"/>
              <a:buChar char="•"/>
            </a:pPr>
            <a:r>
              <a:rPr lang="pt-BR" sz="2000" b="0" i="0" dirty="0">
                <a:effectLst/>
                <a:latin typeface="inherit"/>
              </a:rPr>
              <a:t>Propõe um sistema para detecção e reconhecimento de veículos usando </a:t>
            </a:r>
            <a:r>
              <a:rPr lang="pt-BR" sz="2000" b="0" i="0" dirty="0" err="1">
                <a:effectLst/>
                <a:latin typeface="inherit"/>
              </a:rPr>
              <a:t>deep</a:t>
            </a:r>
            <a:r>
              <a:rPr lang="pt-BR" sz="2000" b="0" i="0" dirty="0">
                <a:effectLst/>
                <a:latin typeface="inherit"/>
              </a:rPr>
              <a:t> learning.</a:t>
            </a:r>
          </a:p>
          <a:p>
            <a:pPr marL="742950" lvl="1" indent="-285750" fontAlgn="base">
              <a:buFont typeface="Arial" panose="020B0604020202020204" pitchFamily="34" charset="0"/>
              <a:buChar char="•"/>
            </a:pPr>
            <a:r>
              <a:rPr lang="pt-BR" sz="2000" b="0" i="0" dirty="0">
                <a:effectLst/>
                <a:latin typeface="inherit"/>
              </a:rPr>
              <a:t>Combina YOLOv3 (detecção) com </a:t>
            </a:r>
            <a:r>
              <a:rPr lang="pt-BR" sz="2000" b="0" i="0" dirty="0" err="1">
                <a:effectLst/>
                <a:latin typeface="inherit"/>
              </a:rPr>
              <a:t>MobileNet</a:t>
            </a:r>
            <a:r>
              <a:rPr lang="pt-BR" sz="2000" b="0" i="0" dirty="0">
                <a:effectLst/>
                <a:latin typeface="inherit"/>
              </a:rPr>
              <a:t> (classificação).</a:t>
            </a:r>
          </a:p>
          <a:p>
            <a:pPr marL="742950" lvl="1" indent="-285750" fontAlgn="base">
              <a:buFont typeface="Arial" panose="020B0604020202020204" pitchFamily="34" charset="0"/>
              <a:buChar char="•"/>
            </a:pPr>
            <a:r>
              <a:rPr lang="pt-BR" sz="2000" b="0" i="0" dirty="0">
                <a:effectLst/>
                <a:latin typeface="inherit"/>
              </a:rPr>
              <a:t>Classifica veículos em categorias como SUVs, sedans e </a:t>
            </a:r>
            <a:r>
              <a:rPr lang="pt-BR" sz="2000" b="0" i="0" dirty="0" err="1">
                <a:effectLst/>
                <a:latin typeface="inherit"/>
              </a:rPr>
              <a:t>hatchbacks</a:t>
            </a:r>
            <a:r>
              <a:rPr lang="pt-BR" sz="2000" b="0" i="0" dirty="0">
                <a:effectLst/>
                <a:latin typeface="inherit"/>
              </a:rPr>
              <a:t>.</a:t>
            </a:r>
          </a:p>
          <a:p>
            <a:pPr marL="742950" lvl="1" indent="-285750" fontAlgn="base">
              <a:buFont typeface="Arial" panose="020B0604020202020204" pitchFamily="34" charset="0"/>
              <a:buChar char="•"/>
            </a:pPr>
            <a:r>
              <a:rPr lang="pt-BR" sz="2000" b="0" i="0" dirty="0">
                <a:effectLst/>
                <a:latin typeface="inherit"/>
              </a:rPr>
              <a:t>Conjuntos de dados: COCO, Stanford </a:t>
            </a:r>
            <a:r>
              <a:rPr lang="pt-BR" sz="2000" b="0" i="0" dirty="0" err="1">
                <a:effectLst/>
                <a:latin typeface="inherit"/>
              </a:rPr>
              <a:t>Car</a:t>
            </a:r>
            <a:r>
              <a:rPr lang="pt-BR" sz="2000" b="0" i="0" dirty="0">
                <a:effectLst/>
                <a:latin typeface="inherit"/>
              </a:rPr>
              <a:t> </a:t>
            </a:r>
            <a:r>
              <a:rPr lang="pt-BR" sz="2000" b="0" i="0" dirty="0" err="1">
                <a:effectLst/>
                <a:latin typeface="inherit"/>
              </a:rPr>
              <a:t>Dataset</a:t>
            </a:r>
            <a:r>
              <a:rPr lang="pt-BR" sz="2000" b="0" i="0" dirty="0">
                <a:effectLst/>
                <a:latin typeface="inherit"/>
              </a:rPr>
              <a:t> e dados via web </a:t>
            </a:r>
            <a:r>
              <a:rPr lang="pt-BR" sz="2000" b="0" i="0" dirty="0" err="1">
                <a:effectLst/>
                <a:latin typeface="inherit"/>
              </a:rPr>
              <a:t>scraping</a:t>
            </a:r>
            <a:r>
              <a:rPr lang="pt-BR" sz="2000" b="0" i="0" dirty="0">
                <a:effectLst/>
                <a:latin typeface="inherit"/>
              </a:rPr>
              <a:t>.</a:t>
            </a:r>
          </a:p>
          <a:p>
            <a:pPr marL="742950" lvl="1" indent="-285750" fontAlgn="base">
              <a:buFont typeface="Arial" panose="020B0604020202020204" pitchFamily="34" charset="0"/>
              <a:buChar char="•"/>
            </a:pPr>
            <a:r>
              <a:rPr lang="pt-BR" sz="2000" b="0" i="0" dirty="0">
                <a:effectLst/>
                <a:latin typeface="inherit"/>
              </a:rPr>
              <a:t>Resultados:</a:t>
            </a:r>
          </a:p>
          <a:p>
            <a:pPr marL="742950" lvl="1" indent="-285750" fontAlgn="base">
              <a:buFont typeface="Arial" panose="020B0604020202020204" pitchFamily="34" charset="0"/>
              <a:buChar char="•"/>
            </a:pPr>
            <a:r>
              <a:rPr lang="pt-BR" sz="2000" b="0" i="0" dirty="0">
                <a:effectLst/>
                <a:latin typeface="inherit"/>
              </a:rPr>
              <a:t>Aumento de 15% na precisão média (</a:t>
            </a:r>
            <a:r>
              <a:rPr lang="pt-BR" sz="2000" b="0" i="0" dirty="0" err="1">
                <a:effectLst/>
                <a:latin typeface="inherit"/>
              </a:rPr>
              <a:t>mAP</a:t>
            </a:r>
            <a:r>
              <a:rPr lang="pt-BR" sz="2000" b="0" i="0" dirty="0">
                <a:effectLst/>
                <a:latin typeface="inherit"/>
              </a:rPr>
              <a:t>) em relação ao SSD e </a:t>
            </a:r>
            <a:r>
              <a:rPr lang="pt-BR" sz="2000" b="0" i="0" dirty="0" err="1">
                <a:effectLst/>
                <a:latin typeface="inherit"/>
              </a:rPr>
              <a:t>Faster</a:t>
            </a:r>
            <a:r>
              <a:rPr lang="pt-BR" sz="2000" b="0" i="0" dirty="0">
                <a:effectLst/>
                <a:latin typeface="inherit"/>
              </a:rPr>
              <a:t> R-CNN.</a:t>
            </a:r>
          </a:p>
          <a:p>
            <a:pPr marL="742950" lvl="1" indent="-285750" fontAlgn="base">
              <a:buFont typeface="Arial" panose="020B0604020202020204" pitchFamily="34" charset="0"/>
              <a:buChar char="•"/>
            </a:pPr>
            <a:r>
              <a:rPr lang="pt-BR" sz="2000" b="0" i="0" dirty="0">
                <a:effectLst/>
                <a:latin typeface="inherit"/>
              </a:rPr>
              <a:t>Alta taxa de quadros por segundo (FPS).</a:t>
            </a:r>
          </a:p>
          <a:p>
            <a:pPr marL="742950" lvl="1" indent="-285750" fontAlgn="base">
              <a:buFont typeface="Arial" panose="020B0604020202020204" pitchFamily="34" charset="0"/>
              <a:buChar char="•"/>
            </a:pPr>
            <a:r>
              <a:rPr lang="pt-BR" sz="2000" b="0" i="0" dirty="0">
                <a:effectLst/>
                <a:latin typeface="inherit"/>
              </a:rPr>
              <a:t>Demonstrou robustez e generalização.</a:t>
            </a:r>
          </a:p>
          <a:p>
            <a:pPr marL="742950" lvl="1" indent="-285750" fontAlgn="base">
              <a:buFont typeface="Arial" panose="020B0604020202020204" pitchFamily="34" charset="0"/>
              <a:buChar char="•"/>
            </a:pPr>
            <a:r>
              <a:rPr lang="pt-BR" sz="2000" b="0" i="0" dirty="0">
                <a:effectLst/>
                <a:latin typeface="inherit"/>
              </a:rPr>
              <a:t>Pode ser expandido para estimativa de velocidade e prevenção de colisões.</a:t>
            </a:r>
          </a:p>
          <a:p>
            <a:pPr algn="l" fontAlgn="base"/>
            <a:endParaRPr lang="pt-BR" sz="1400" b="0" i="0" dirty="0">
              <a:effectLst/>
              <a:latin typeface="inherit"/>
            </a:endParaRPr>
          </a:p>
        </p:txBody>
      </p:sp>
    </p:spTree>
    <p:extLst>
      <p:ext uri="{BB962C8B-B14F-4D97-AF65-F5344CB8AC3E}">
        <p14:creationId xmlns:p14="http://schemas.microsoft.com/office/powerpoint/2010/main" val="197184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E48326-D582-71CE-BEF7-A34D3347B341}"/>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F19EBC31-B9BD-0F8F-8B42-9B95AFC45020}"/>
              </a:ext>
            </a:extLst>
          </p:cNvPr>
          <p:cNvSpPr>
            <a:spLocks noGrp="1"/>
          </p:cNvSpPr>
          <p:nvPr>
            <p:ph type="ctrTitle"/>
          </p:nvPr>
        </p:nvSpPr>
        <p:spPr>
          <a:xfrm>
            <a:off x="1103384" y="279392"/>
            <a:ext cx="10060432" cy="700087"/>
          </a:xfrm>
        </p:spPr>
        <p:txBody>
          <a:bodyPr/>
          <a:lstStyle/>
          <a:p>
            <a:r>
              <a:rPr lang="pt-BR" dirty="0"/>
              <a:t>Metodologia</a:t>
            </a:r>
          </a:p>
        </p:txBody>
      </p:sp>
      <p:sp>
        <p:nvSpPr>
          <p:cNvPr id="3" name="Espaço Reservado para Número de Slide 2">
            <a:extLst>
              <a:ext uri="{FF2B5EF4-FFF2-40B4-BE49-F238E27FC236}">
                <a16:creationId xmlns:a16="http://schemas.microsoft.com/office/drawing/2014/main" id="{DFEE84FB-51F7-B840-9BFD-3874316A93F8}"/>
              </a:ext>
            </a:extLst>
          </p:cNvPr>
          <p:cNvSpPr>
            <a:spLocks noGrp="1"/>
          </p:cNvSpPr>
          <p:nvPr>
            <p:ph type="sldNum" sz="quarter" idx="12"/>
          </p:nvPr>
        </p:nvSpPr>
        <p:spPr>
          <a:xfrm>
            <a:off x="10982325" y="6494992"/>
            <a:ext cx="2743200" cy="365125"/>
          </a:xfrm>
        </p:spPr>
        <p:txBody>
          <a:bodyPr/>
          <a:lstStyle/>
          <a:p>
            <a:fld id="{68B8E45B-633E-9A4F-B2F6-031A690D222E}" type="slidenum">
              <a:rPr lang="pt-BR" sz="1400" b="1" smtClean="0">
                <a:solidFill>
                  <a:schemeClr val="tx1">
                    <a:lumMod val="65000"/>
                    <a:lumOff val="35000"/>
                  </a:schemeClr>
                </a:solidFill>
              </a:rPr>
              <a:pPr/>
              <a:t>8</a:t>
            </a:fld>
            <a:endParaRPr lang="pt-BR" sz="1400" b="1" dirty="0">
              <a:solidFill>
                <a:schemeClr val="tx1">
                  <a:lumMod val="65000"/>
                  <a:lumOff val="35000"/>
                </a:schemeClr>
              </a:solidFill>
            </a:endParaRPr>
          </a:p>
        </p:txBody>
      </p:sp>
      <p:sp>
        <p:nvSpPr>
          <p:cNvPr id="2" name="Google Shape;136;p7">
            <a:extLst>
              <a:ext uri="{FF2B5EF4-FFF2-40B4-BE49-F238E27FC236}">
                <a16:creationId xmlns:a16="http://schemas.microsoft.com/office/drawing/2014/main" id="{017617D5-4986-43C9-1AEC-FE292118ADC5}"/>
              </a:ext>
            </a:extLst>
          </p:cNvPr>
          <p:cNvSpPr/>
          <p:nvPr/>
        </p:nvSpPr>
        <p:spPr>
          <a:xfrm>
            <a:off x="1142162" y="2279109"/>
            <a:ext cx="1785486" cy="2755708"/>
          </a:xfrm>
          <a:prstGeom prst="roundRect">
            <a:avLst>
              <a:gd name="adj" fmla="val 16667"/>
            </a:avLst>
          </a:prstGeom>
          <a:solidFill>
            <a:schemeClr val="bg1">
              <a:lumMod val="95000"/>
            </a:schemeClr>
          </a:solidFill>
          <a:ln w="12700">
            <a:solidFill>
              <a:srgbClr val="C00000"/>
            </a:solidFill>
          </a:ln>
          <a:effectLst/>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SzPts val="1600"/>
            </a:pPr>
            <a:r>
              <a:rPr lang="pt-BR" dirty="0"/>
              <a:t>Revisão Bibliográfica</a:t>
            </a:r>
          </a:p>
          <a:p>
            <a:pPr algn="ctr">
              <a:buSzPts val="1600"/>
            </a:pPr>
            <a:endParaRPr lang="pt-BR" dirty="0">
              <a:latin typeface="+mn-lt"/>
              <a:ea typeface="Calibri"/>
              <a:cs typeface="Calibri"/>
              <a:sym typeface="Calibri"/>
            </a:endParaRPr>
          </a:p>
          <a:p>
            <a:pPr algn="ctr">
              <a:buSzPts val="1600"/>
            </a:pPr>
            <a:r>
              <a:rPr lang="pt-BR" dirty="0"/>
              <a:t>Definição do problema</a:t>
            </a:r>
          </a:p>
          <a:p>
            <a:pPr algn="ctr">
              <a:buSzPts val="1600"/>
            </a:pPr>
            <a:endParaRPr lang="pt-BR" dirty="0"/>
          </a:p>
          <a:p>
            <a:pPr algn="ctr">
              <a:buSzPts val="1600"/>
            </a:pPr>
            <a:r>
              <a:rPr lang="pt-BR" dirty="0"/>
              <a:t>Formulação de hipóteses</a:t>
            </a:r>
          </a:p>
          <a:p>
            <a:pPr algn="ctr">
              <a:buSzPts val="1600"/>
            </a:pPr>
            <a:endParaRPr lang="pt-BR" dirty="0"/>
          </a:p>
          <a:p>
            <a:pPr algn="ctr">
              <a:buSzPts val="1600"/>
            </a:pPr>
            <a:r>
              <a:rPr lang="pt-BR" dirty="0"/>
              <a:t>Elaboração do referencial</a:t>
            </a:r>
            <a:endParaRPr lang="pt-BR" sz="1600" dirty="0">
              <a:latin typeface="+mn-lt"/>
              <a:ea typeface="Calibri"/>
              <a:cs typeface="Calibri"/>
              <a:sym typeface="Calibri"/>
            </a:endParaRPr>
          </a:p>
          <a:p>
            <a:pPr marL="0" marR="0" lvl="0" indent="0" algn="ctr" rtl="0">
              <a:lnSpc>
                <a:spcPct val="100000"/>
              </a:lnSpc>
              <a:spcBef>
                <a:spcPts val="0"/>
              </a:spcBef>
              <a:spcAft>
                <a:spcPts val="0"/>
              </a:spcAft>
              <a:buClr>
                <a:srgbClr val="000000"/>
              </a:buClr>
              <a:buSzPts val="1600"/>
              <a:buFont typeface="Arial"/>
              <a:buNone/>
            </a:pPr>
            <a:endParaRPr sz="1600" i="0" u="none" strike="noStrike" cap="none" dirty="0">
              <a:latin typeface="+mn-lt"/>
              <a:ea typeface="Calibri"/>
              <a:cs typeface="Calibri"/>
              <a:sym typeface="Calibri"/>
            </a:endParaRPr>
          </a:p>
        </p:txBody>
      </p:sp>
      <p:sp>
        <p:nvSpPr>
          <p:cNvPr id="7" name="Google Shape;136;p7">
            <a:extLst>
              <a:ext uri="{FF2B5EF4-FFF2-40B4-BE49-F238E27FC236}">
                <a16:creationId xmlns:a16="http://schemas.microsoft.com/office/drawing/2014/main" id="{99FB7DB7-4F72-7712-30C7-B99CF538ADB9}"/>
              </a:ext>
            </a:extLst>
          </p:cNvPr>
          <p:cNvSpPr/>
          <p:nvPr/>
        </p:nvSpPr>
        <p:spPr>
          <a:xfrm>
            <a:off x="1142162" y="1556792"/>
            <a:ext cx="1785486" cy="553680"/>
          </a:xfrm>
          <a:prstGeom prst="roundRect">
            <a:avLst>
              <a:gd name="adj" fmla="val 16667"/>
            </a:avLst>
          </a:prstGeom>
          <a:solidFill>
            <a:srgbClr val="C00000"/>
          </a:solidFill>
          <a:ln>
            <a:noFill/>
          </a:ln>
          <a:effectLst/>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lgn="ctr">
              <a:buSzPts val="1600"/>
            </a:pPr>
            <a:r>
              <a:rPr lang="pt-BR" sz="1600" b="1" cap="small" dirty="0">
                <a:solidFill>
                  <a:schemeClr val="bg1"/>
                </a:solidFill>
                <a:latin typeface="+mn-lt"/>
                <a:ea typeface="Calibri"/>
                <a:cs typeface="Calibri"/>
                <a:sym typeface="Calibri"/>
              </a:rPr>
              <a:t>Estruturação do Estudo</a:t>
            </a:r>
            <a:endParaRPr sz="1600" b="1" i="0" u="none" strike="noStrike" cap="small" dirty="0">
              <a:solidFill>
                <a:schemeClr val="bg1"/>
              </a:solidFill>
              <a:latin typeface="+mn-lt"/>
              <a:ea typeface="Calibri"/>
              <a:cs typeface="Calibri"/>
              <a:sym typeface="Calibri"/>
            </a:endParaRPr>
          </a:p>
        </p:txBody>
      </p:sp>
      <p:grpSp>
        <p:nvGrpSpPr>
          <p:cNvPr id="8" name="Agrupar 15">
            <a:extLst>
              <a:ext uri="{FF2B5EF4-FFF2-40B4-BE49-F238E27FC236}">
                <a16:creationId xmlns:a16="http://schemas.microsoft.com/office/drawing/2014/main" id="{5456BE1C-9DE7-322F-5AB8-12F5FE009C54}"/>
              </a:ext>
            </a:extLst>
          </p:cNvPr>
          <p:cNvGrpSpPr/>
          <p:nvPr/>
        </p:nvGrpSpPr>
        <p:grpSpPr>
          <a:xfrm>
            <a:off x="3162408" y="3251470"/>
            <a:ext cx="523992" cy="444234"/>
            <a:chOff x="3359696" y="2794331"/>
            <a:chExt cx="523992" cy="444234"/>
          </a:xfrm>
        </p:grpSpPr>
        <p:sp>
          <p:nvSpPr>
            <p:cNvPr id="9" name="Google Shape;139;p7">
              <a:extLst>
                <a:ext uri="{FF2B5EF4-FFF2-40B4-BE49-F238E27FC236}">
                  <a16:creationId xmlns:a16="http://schemas.microsoft.com/office/drawing/2014/main" id="{1FCE68BD-1F5D-1560-BA2C-E1349E550FDF}"/>
                </a:ext>
              </a:extLst>
            </p:cNvPr>
            <p:cNvSpPr/>
            <p:nvPr/>
          </p:nvSpPr>
          <p:spPr>
            <a:xfrm>
              <a:off x="3472388" y="2794331"/>
              <a:ext cx="411300" cy="444234"/>
            </a:xfrm>
            <a:prstGeom prst="chevron">
              <a:avLst>
                <a:gd name="adj" fmla="val 50000"/>
              </a:avLst>
            </a:prstGeom>
            <a:solidFill>
              <a:srgbClr val="C00000"/>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CDD6DB"/>
                </a:solidFill>
                <a:latin typeface="Calibri"/>
                <a:ea typeface="Calibri"/>
                <a:cs typeface="Calibri"/>
                <a:sym typeface="Calibri"/>
              </a:endParaRPr>
            </a:p>
          </p:txBody>
        </p:sp>
        <p:sp>
          <p:nvSpPr>
            <p:cNvPr id="10" name="Google Shape;139;p7">
              <a:extLst>
                <a:ext uri="{FF2B5EF4-FFF2-40B4-BE49-F238E27FC236}">
                  <a16:creationId xmlns:a16="http://schemas.microsoft.com/office/drawing/2014/main" id="{B2CA3516-181E-22A2-7E44-B71B69932BDE}"/>
                </a:ext>
              </a:extLst>
            </p:cNvPr>
            <p:cNvSpPr/>
            <p:nvPr/>
          </p:nvSpPr>
          <p:spPr>
            <a:xfrm>
              <a:off x="3359696" y="2794331"/>
              <a:ext cx="411300" cy="444234"/>
            </a:xfrm>
            <a:prstGeom prst="chevron">
              <a:avLst>
                <a:gd name="adj" fmla="val 50000"/>
              </a:avLst>
            </a:prstGeom>
            <a:solidFill>
              <a:srgbClr val="C55353"/>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CDD6DB"/>
                </a:solidFill>
                <a:latin typeface="Calibri"/>
                <a:ea typeface="Calibri"/>
                <a:cs typeface="Calibri"/>
                <a:sym typeface="Calibri"/>
              </a:endParaRPr>
            </a:p>
          </p:txBody>
        </p:sp>
      </p:grpSp>
      <p:sp>
        <p:nvSpPr>
          <p:cNvPr id="11" name="Google Shape;136;p7">
            <a:extLst>
              <a:ext uri="{FF2B5EF4-FFF2-40B4-BE49-F238E27FC236}">
                <a16:creationId xmlns:a16="http://schemas.microsoft.com/office/drawing/2014/main" id="{9D695383-F93F-A361-1B60-59DA23BB2FDD}"/>
              </a:ext>
            </a:extLst>
          </p:cNvPr>
          <p:cNvSpPr/>
          <p:nvPr/>
        </p:nvSpPr>
        <p:spPr>
          <a:xfrm>
            <a:off x="3863866" y="2293823"/>
            <a:ext cx="1785486" cy="2754198"/>
          </a:xfrm>
          <a:prstGeom prst="roundRect">
            <a:avLst>
              <a:gd name="adj" fmla="val 16667"/>
            </a:avLst>
          </a:prstGeom>
          <a:solidFill>
            <a:schemeClr val="bg1">
              <a:lumMod val="95000"/>
            </a:schemeClr>
          </a:solidFill>
          <a:ln w="12700">
            <a:solidFill>
              <a:srgbClr val="C00000"/>
            </a:solidFill>
          </a:ln>
          <a:effectLst/>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lgn="ctr">
              <a:buSzPts val="1600"/>
            </a:pPr>
            <a:r>
              <a:rPr lang="pt-BR" sz="1600" dirty="0"/>
              <a:t>Aquisição de </a:t>
            </a:r>
            <a:r>
              <a:rPr lang="pt-BR" sz="1600" dirty="0" err="1"/>
              <a:t>DataSet</a:t>
            </a:r>
            <a:endParaRPr lang="pt-BR" sz="1600" dirty="0"/>
          </a:p>
          <a:p>
            <a:pPr lvl="0" algn="ctr">
              <a:buSzPts val="1600"/>
            </a:pPr>
            <a:endParaRPr lang="pt-BR" sz="1600" i="0" u="none" strike="noStrike" cap="none" dirty="0">
              <a:latin typeface="+mn-lt"/>
              <a:ea typeface="Calibri"/>
              <a:cs typeface="Calibri"/>
              <a:sym typeface="Calibri"/>
            </a:endParaRPr>
          </a:p>
          <a:p>
            <a:pPr lvl="0" algn="ctr">
              <a:buSzPts val="1600"/>
            </a:pPr>
            <a:endParaRPr lang="pt-BR" sz="1600" dirty="0">
              <a:latin typeface="+mn-lt"/>
              <a:ea typeface="Calibri"/>
              <a:cs typeface="Calibri"/>
              <a:sym typeface="Calibri"/>
            </a:endParaRPr>
          </a:p>
          <a:p>
            <a:pPr algn="ctr">
              <a:buSzPts val="1600"/>
            </a:pPr>
            <a:endParaRPr lang="pt-BR" sz="1600" dirty="0"/>
          </a:p>
          <a:p>
            <a:pPr algn="ctr">
              <a:buSzPts val="1600"/>
            </a:pPr>
            <a:r>
              <a:rPr lang="pt-BR" sz="1600" dirty="0"/>
              <a:t>Pré-processamento</a:t>
            </a:r>
          </a:p>
          <a:p>
            <a:pPr lvl="0" algn="ctr">
              <a:buSzPts val="1600"/>
            </a:pPr>
            <a:endParaRPr sz="1600" i="0" u="none" strike="noStrike" cap="none" dirty="0">
              <a:latin typeface="+mn-lt"/>
              <a:ea typeface="Calibri"/>
              <a:cs typeface="Calibri"/>
              <a:sym typeface="Calibri"/>
            </a:endParaRPr>
          </a:p>
        </p:txBody>
      </p:sp>
      <p:sp>
        <p:nvSpPr>
          <p:cNvPr id="12" name="Google Shape;136;p7">
            <a:extLst>
              <a:ext uri="{FF2B5EF4-FFF2-40B4-BE49-F238E27FC236}">
                <a16:creationId xmlns:a16="http://schemas.microsoft.com/office/drawing/2014/main" id="{4173788E-2B14-B2FA-C200-12C14A1AE956}"/>
              </a:ext>
            </a:extLst>
          </p:cNvPr>
          <p:cNvSpPr/>
          <p:nvPr/>
        </p:nvSpPr>
        <p:spPr>
          <a:xfrm>
            <a:off x="3863752" y="1556792"/>
            <a:ext cx="1785600" cy="553680"/>
          </a:xfrm>
          <a:prstGeom prst="roundRect">
            <a:avLst>
              <a:gd name="adj" fmla="val 16667"/>
            </a:avLst>
          </a:prstGeom>
          <a:solidFill>
            <a:srgbClr val="C00000"/>
          </a:solidFill>
          <a:ln>
            <a:noFill/>
          </a:ln>
          <a:effectLst/>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1600"/>
              <a:buFont typeface="Arial"/>
              <a:buNone/>
            </a:pPr>
            <a:r>
              <a:rPr lang="pt-BR" sz="1600" b="1" cap="small" dirty="0">
                <a:solidFill>
                  <a:schemeClr val="bg1"/>
                </a:solidFill>
                <a:latin typeface="+mn-lt"/>
                <a:ea typeface="Calibri"/>
                <a:cs typeface="Calibri"/>
                <a:sym typeface="Calibri"/>
              </a:rPr>
              <a:t>Preparação dos dados</a:t>
            </a:r>
            <a:endParaRPr sz="1600" b="1" i="0" u="none" strike="noStrike" cap="small" dirty="0">
              <a:solidFill>
                <a:schemeClr val="bg1"/>
              </a:solidFill>
              <a:latin typeface="+mn-lt"/>
              <a:ea typeface="Calibri"/>
              <a:cs typeface="Calibri"/>
              <a:sym typeface="Calibri"/>
            </a:endParaRPr>
          </a:p>
        </p:txBody>
      </p:sp>
      <p:grpSp>
        <p:nvGrpSpPr>
          <p:cNvPr id="13" name="Agrupar 20">
            <a:extLst>
              <a:ext uri="{FF2B5EF4-FFF2-40B4-BE49-F238E27FC236}">
                <a16:creationId xmlns:a16="http://schemas.microsoft.com/office/drawing/2014/main" id="{4B3436F9-5D2A-0A35-D07E-77A1137301FB}"/>
              </a:ext>
            </a:extLst>
          </p:cNvPr>
          <p:cNvGrpSpPr/>
          <p:nvPr/>
        </p:nvGrpSpPr>
        <p:grpSpPr>
          <a:xfrm>
            <a:off x="5885481" y="3249469"/>
            <a:ext cx="523992" cy="444234"/>
            <a:chOff x="3359696" y="2794331"/>
            <a:chExt cx="523992" cy="444234"/>
          </a:xfrm>
        </p:grpSpPr>
        <p:sp>
          <p:nvSpPr>
            <p:cNvPr id="14" name="Google Shape;139;p7">
              <a:extLst>
                <a:ext uri="{FF2B5EF4-FFF2-40B4-BE49-F238E27FC236}">
                  <a16:creationId xmlns:a16="http://schemas.microsoft.com/office/drawing/2014/main" id="{9BEA08E7-5FF9-7442-BB0D-C74A08804966}"/>
                </a:ext>
              </a:extLst>
            </p:cNvPr>
            <p:cNvSpPr/>
            <p:nvPr/>
          </p:nvSpPr>
          <p:spPr>
            <a:xfrm>
              <a:off x="3472388" y="2794331"/>
              <a:ext cx="411300" cy="444234"/>
            </a:xfrm>
            <a:prstGeom prst="chevron">
              <a:avLst>
                <a:gd name="adj" fmla="val 50000"/>
              </a:avLst>
            </a:prstGeom>
            <a:solidFill>
              <a:srgbClr val="C00000"/>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CDD6DB"/>
                </a:solidFill>
                <a:latin typeface="Calibri"/>
                <a:ea typeface="Calibri"/>
                <a:cs typeface="Calibri"/>
                <a:sym typeface="Calibri"/>
              </a:endParaRPr>
            </a:p>
          </p:txBody>
        </p:sp>
        <p:sp>
          <p:nvSpPr>
            <p:cNvPr id="15" name="Google Shape;139;p7">
              <a:extLst>
                <a:ext uri="{FF2B5EF4-FFF2-40B4-BE49-F238E27FC236}">
                  <a16:creationId xmlns:a16="http://schemas.microsoft.com/office/drawing/2014/main" id="{CF33BDA4-228B-F0AC-323A-F2585B7FAE51}"/>
                </a:ext>
              </a:extLst>
            </p:cNvPr>
            <p:cNvSpPr/>
            <p:nvPr/>
          </p:nvSpPr>
          <p:spPr>
            <a:xfrm>
              <a:off x="3359696" y="2794331"/>
              <a:ext cx="411300" cy="444234"/>
            </a:xfrm>
            <a:prstGeom prst="chevron">
              <a:avLst>
                <a:gd name="adj" fmla="val 50000"/>
              </a:avLst>
            </a:prstGeom>
            <a:solidFill>
              <a:srgbClr val="C55353"/>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CDD6DB"/>
                </a:solidFill>
                <a:latin typeface="Calibri"/>
                <a:ea typeface="Calibri"/>
                <a:cs typeface="Calibri"/>
                <a:sym typeface="Calibri"/>
              </a:endParaRPr>
            </a:p>
          </p:txBody>
        </p:sp>
      </p:grpSp>
      <p:sp>
        <p:nvSpPr>
          <p:cNvPr id="16" name="Google Shape;136;p7">
            <a:extLst>
              <a:ext uri="{FF2B5EF4-FFF2-40B4-BE49-F238E27FC236}">
                <a16:creationId xmlns:a16="http://schemas.microsoft.com/office/drawing/2014/main" id="{07F089E1-B0B7-C840-04F6-50C13699150A}"/>
              </a:ext>
            </a:extLst>
          </p:cNvPr>
          <p:cNvSpPr/>
          <p:nvPr/>
        </p:nvSpPr>
        <p:spPr>
          <a:xfrm>
            <a:off x="6542648" y="1556792"/>
            <a:ext cx="1785600" cy="553680"/>
          </a:xfrm>
          <a:prstGeom prst="roundRect">
            <a:avLst>
              <a:gd name="adj" fmla="val 16667"/>
            </a:avLst>
          </a:prstGeom>
          <a:solidFill>
            <a:srgbClr val="C00000"/>
          </a:solidFill>
          <a:ln>
            <a:noFill/>
          </a:ln>
          <a:effectLst/>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1600"/>
              <a:buFont typeface="Arial"/>
              <a:buNone/>
            </a:pPr>
            <a:r>
              <a:rPr lang="pt-BR" sz="1600" b="1" i="0" u="none" strike="noStrike" cap="small" dirty="0">
                <a:solidFill>
                  <a:schemeClr val="bg1"/>
                </a:solidFill>
                <a:latin typeface="+mn-lt"/>
                <a:ea typeface="Calibri"/>
                <a:cs typeface="Calibri"/>
                <a:sym typeface="Calibri"/>
              </a:rPr>
              <a:t>Implementação</a:t>
            </a:r>
            <a:endParaRPr sz="1600" b="1" i="0" u="none" strike="noStrike" cap="small" dirty="0">
              <a:solidFill>
                <a:schemeClr val="bg1"/>
              </a:solidFill>
              <a:latin typeface="+mn-lt"/>
              <a:ea typeface="Calibri"/>
              <a:cs typeface="Calibri"/>
              <a:sym typeface="Calibri"/>
            </a:endParaRPr>
          </a:p>
        </p:txBody>
      </p:sp>
      <p:grpSp>
        <p:nvGrpSpPr>
          <p:cNvPr id="17" name="Agrupar 25">
            <a:extLst>
              <a:ext uri="{FF2B5EF4-FFF2-40B4-BE49-F238E27FC236}">
                <a16:creationId xmlns:a16="http://schemas.microsoft.com/office/drawing/2014/main" id="{8280CDD3-4F25-C7E5-223D-AF30BEE25ACE}"/>
              </a:ext>
            </a:extLst>
          </p:cNvPr>
          <p:cNvGrpSpPr/>
          <p:nvPr/>
        </p:nvGrpSpPr>
        <p:grpSpPr>
          <a:xfrm>
            <a:off x="8522890" y="3240504"/>
            <a:ext cx="523992" cy="444234"/>
            <a:chOff x="3359696" y="2794331"/>
            <a:chExt cx="523992" cy="444234"/>
          </a:xfrm>
        </p:grpSpPr>
        <p:sp>
          <p:nvSpPr>
            <p:cNvPr id="18" name="Google Shape;139;p7">
              <a:extLst>
                <a:ext uri="{FF2B5EF4-FFF2-40B4-BE49-F238E27FC236}">
                  <a16:creationId xmlns:a16="http://schemas.microsoft.com/office/drawing/2014/main" id="{FD8D6378-5695-A526-A57E-1D67B2BAC94F}"/>
                </a:ext>
              </a:extLst>
            </p:cNvPr>
            <p:cNvSpPr/>
            <p:nvPr/>
          </p:nvSpPr>
          <p:spPr>
            <a:xfrm>
              <a:off x="3472388" y="2794331"/>
              <a:ext cx="411300" cy="444234"/>
            </a:xfrm>
            <a:prstGeom prst="chevron">
              <a:avLst>
                <a:gd name="adj" fmla="val 50000"/>
              </a:avLst>
            </a:prstGeom>
            <a:solidFill>
              <a:srgbClr val="C00000"/>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CDD6DB"/>
                </a:solidFill>
                <a:latin typeface="Calibri"/>
                <a:ea typeface="Calibri"/>
                <a:cs typeface="Calibri"/>
                <a:sym typeface="Calibri"/>
              </a:endParaRPr>
            </a:p>
          </p:txBody>
        </p:sp>
        <p:sp>
          <p:nvSpPr>
            <p:cNvPr id="19" name="Google Shape;139;p7">
              <a:extLst>
                <a:ext uri="{FF2B5EF4-FFF2-40B4-BE49-F238E27FC236}">
                  <a16:creationId xmlns:a16="http://schemas.microsoft.com/office/drawing/2014/main" id="{87D4AF61-C58A-C44F-69FF-2F57845437DF}"/>
                </a:ext>
              </a:extLst>
            </p:cNvPr>
            <p:cNvSpPr/>
            <p:nvPr/>
          </p:nvSpPr>
          <p:spPr>
            <a:xfrm>
              <a:off x="3359696" y="2794331"/>
              <a:ext cx="411300" cy="444234"/>
            </a:xfrm>
            <a:prstGeom prst="chevron">
              <a:avLst>
                <a:gd name="adj" fmla="val 50000"/>
              </a:avLst>
            </a:prstGeom>
            <a:solidFill>
              <a:srgbClr val="C55353"/>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CDD6DB"/>
                </a:solidFill>
                <a:latin typeface="Calibri"/>
                <a:ea typeface="Calibri"/>
                <a:cs typeface="Calibri"/>
                <a:sym typeface="Calibri"/>
              </a:endParaRPr>
            </a:p>
          </p:txBody>
        </p:sp>
      </p:grpSp>
      <p:sp>
        <p:nvSpPr>
          <p:cNvPr id="20" name="Google Shape;136;p7">
            <a:extLst>
              <a:ext uri="{FF2B5EF4-FFF2-40B4-BE49-F238E27FC236}">
                <a16:creationId xmlns:a16="http://schemas.microsoft.com/office/drawing/2014/main" id="{240B0858-6ADD-4BF2-B061-7D3EE3559DAD}"/>
              </a:ext>
            </a:extLst>
          </p:cNvPr>
          <p:cNvSpPr/>
          <p:nvPr/>
        </p:nvSpPr>
        <p:spPr>
          <a:xfrm>
            <a:off x="9206944" y="2343652"/>
            <a:ext cx="1956872" cy="2757600"/>
          </a:xfrm>
          <a:prstGeom prst="roundRect">
            <a:avLst>
              <a:gd name="adj" fmla="val 16667"/>
            </a:avLst>
          </a:prstGeom>
          <a:solidFill>
            <a:schemeClr val="bg1">
              <a:lumMod val="95000"/>
            </a:schemeClr>
          </a:solidFill>
          <a:ln w="12700">
            <a:solidFill>
              <a:srgbClr val="C00000"/>
            </a:solidFill>
          </a:ln>
          <a:effectLst/>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SzPts val="1600"/>
            </a:pPr>
            <a:r>
              <a:rPr lang="pt-BR" sz="1600" dirty="0"/>
              <a:t>Discussão e análise dos resultados</a:t>
            </a:r>
          </a:p>
          <a:p>
            <a:pPr algn="ctr">
              <a:buSzPts val="1600"/>
            </a:pPr>
            <a:endParaRPr lang="pt-BR" sz="1600" dirty="0"/>
          </a:p>
          <a:p>
            <a:pPr marL="0" marR="0" lvl="0" indent="0" algn="ctr" rtl="0">
              <a:lnSpc>
                <a:spcPct val="100000"/>
              </a:lnSpc>
              <a:spcBef>
                <a:spcPts val="0"/>
              </a:spcBef>
              <a:spcAft>
                <a:spcPts val="0"/>
              </a:spcAft>
              <a:buClr>
                <a:srgbClr val="000000"/>
              </a:buClr>
              <a:buSzPts val="1600"/>
              <a:buFont typeface="Arial"/>
              <a:buNone/>
            </a:pPr>
            <a:endParaRPr lang="pt-BR" sz="1600" i="0" u="none" strike="noStrike" cap="none" dirty="0">
              <a:latin typeface="+mn-lt"/>
              <a:ea typeface="Calibri"/>
              <a:cs typeface="Calibri"/>
              <a:sym typeface="Calibri"/>
            </a:endParaRPr>
          </a:p>
          <a:p>
            <a:pPr algn="ctr">
              <a:buSzPts val="1600"/>
            </a:pPr>
            <a:r>
              <a:rPr lang="pt-BR" sz="1600" dirty="0"/>
              <a:t>Conclusões e recomendações</a:t>
            </a:r>
          </a:p>
          <a:p>
            <a:pPr marL="0" marR="0" lvl="0" indent="0" algn="ctr" rtl="0">
              <a:lnSpc>
                <a:spcPct val="100000"/>
              </a:lnSpc>
              <a:spcBef>
                <a:spcPts val="0"/>
              </a:spcBef>
              <a:spcAft>
                <a:spcPts val="0"/>
              </a:spcAft>
              <a:buClr>
                <a:srgbClr val="000000"/>
              </a:buClr>
              <a:buSzPts val="1600"/>
              <a:buFont typeface="Arial"/>
              <a:buNone/>
            </a:pPr>
            <a:endParaRPr sz="1600" i="0" u="none" strike="noStrike" cap="none" dirty="0">
              <a:latin typeface="+mn-lt"/>
              <a:ea typeface="Calibri"/>
              <a:cs typeface="Calibri"/>
              <a:sym typeface="Calibri"/>
            </a:endParaRPr>
          </a:p>
        </p:txBody>
      </p:sp>
      <p:sp>
        <p:nvSpPr>
          <p:cNvPr id="21" name="Google Shape;136;p7">
            <a:extLst>
              <a:ext uri="{FF2B5EF4-FFF2-40B4-BE49-F238E27FC236}">
                <a16:creationId xmlns:a16="http://schemas.microsoft.com/office/drawing/2014/main" id="{D68A0FB2-3433-43CC-64F9-82CCF2AB643E}"/>
              </a:ext>
            </a:extLst>
          </p:cNvPr>
          <p:cNvSpPr/>
          <p:nvPr/>
        </p:nvSpPr>
        <p:spPr>
          <a:xfrm>
            <a:off x="9206944" y="1571655"/>
            <a:ext cx="1956872" cy="553680"/>
          </a:xfrm>
          <a:prstGeom prst="roundRect">
            <a:avLst>
              <a:gd name="adj" fmla="val 16667"/>
            </a:avLst>
          </a:prstGeom>
          <a:solidFill>
            <a:srgbClr val="C00000"/>
          </a:solidFill>
          <a:ln>
            <a:noFill/>
          </a:ln>
          <a:effectLst/>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1600"/>
              <a:buFont typeface="Arial"/>
              <a:buNone/>
            </a:pPr>
            <a:r>
              <a:rPr lang="pt-BR" sz="1600" b="1" i="0" u="none" strike="noStrike" cap="small" dirty="0">
                <a:solidFill>
                  <a:schemeClr val="bg1"/>
                </a:solidFill>
                <a:latin typeface="+mn-lt"/>
                <a:ea typeface="Calibri"/>
                <a:cs typeface="Calibri"/>
                <a:sym typeface="Calibri"/>
              </a:rPr>
              <a:t>Avaliação</a:t>
            </a:r>
            <a:endParaRPr sz="1600" b="1" i="0" u="none" strike="noStrike" cap="small" dirty="0">
              <a:solidFill>
                <a:schemeClr val="bg1"/>
              </a:solidFill>
              <a:latin typeface="+mn-lt"/>
              <a:ea typeface="Calibri"/>
              <a:cs typeface="Calibri"/>
              <a:sym typeface="Calibri"/>
            </a:endParaRPr>
          </a:p>
        </p:txBody>
      </p:sp>
      <p:grpSp>
        <p:nvGrpSpPr>
          <p:cNvPr id="27" name="Agrupar 40">
            <a:extLst>
              <a:ext uri="{FF2B5EF4-FFF2-40B4-BE49-F238E27FC236}">
                <a16:creationId xmlns:a16="http://schemas.microsoft.com/office/drawing/2014/main" id="{26B23FFB-B896-3515-7441-78179B9F46C3}"/>
              </a:ext>
            </a:extLst>
          </p:cNvPr>
          <p:cNvGrpSpPr/>
          <p:nvPr/>
        </p:nvGrpSpPr>
        <p:grpSpPr>
          <a:xfrm>
            <a:off x="6542648" y="2312719"/>
            <a:ext cx="1785600" cy="2755707"/>
            <a:chOff x="5156380" y="3006095"/>
            <a:chExt cx="1619016" cy="1933563"/>
          </a:xfrm>
        </p:grpSpPr>
        <p:sp>
          <p:nvSpPr>
            <p:cNvPr id="28" name="Google Shape;136;p7">
              <a:extLst>
                <a:ext uri="{FF2B5EF4-FFF2-40B4-BE49-F238E27FC236}">
                  <a16:creationId xmlns:a16="http://schemas.microsoft.com/office/drawing/2014/main" id="{EEC42812-2D58-1B6A-32A4-ED53A0E62E0F}"/>
                </a:ext>
              </a:extLst>
            </p:cNvPr>
            <p:cNvSpPr/>
            <p:nvPr/>
          </p:nvSpPr>
          <p:spPr>
            <a:xfrm>
              <a:off x="5156380" y="3006095"/>
              <a:ext cx="1619016" cy="1933563"/>
            </a:xfrm>
            <a:prstGeom prst="roundRect">
              <a:avLst>
                <a:gd name="adj" fmla="val 16667"/>
              </a:avLst>
            </a:prstGeom>
            <a:solidFill>
              <a:schemeClr val="bg1">
                <a:lumMod val="95000"/>
              </a:schemeClr>
            </a:solidFill>
            <a:ln w="12700">
              <a:solidFill>
                <a:srgbClr val="C00000"/>
              </a:solidFill>
            </a:ln>
            <a:effectLst/>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SzPts val="1600"/>
              </a:pPr>
              <a:r>
                <a:rPr lang="pt-BR" sz="1600" dirty="0"/>
                <a:t>Elaboração de experimentos</a:t>
              </a:r>
            </a:p>
            <a:p>
              <a:pPr algn="ctr">
                <a:buSzPts val="1600"/>
              </a:pPr>
              <a:endParaRPr lang="pt-BR" sz="1600" dirty="0"/>
            </a:p>
            <a:p>
              <a:pPr algn="ctr">
                <a:buSzPts val="1600"/>
              </a:pPr>
              <a:r>
                <a:rPr lang="pt-BR" sz="1600" dirty="0"/>
                <a:t>Definição do melhor modelo</a:t>
              </a:r>
            </a:p>
            <a:p>
              <a:pPr algn="ctr">
                <a:buSzPts val="1600"/>
              </a:pPr>
              <a:endParaRPr lang="pt-BR" sz="1600" dirty="0"/>
            </a:p>
            <a:p>
              <a:pPr algn="ctr">
                <a:buSzPts val="1600"/>
              </a:pPr>
              <a:endParaRPr lang="pt-BR" sz="1600" dirty="0"/>
            </a:p>
            <a:p>
              <a:pPr algn="ctr">
                <a:buSzPts val="1600"/>
              </a:pPr>
              <a:r>
                <a:rPr lang="pt-BR" sz="1600" dirty="0"/>
                <a:t>Construção da aplicação</a:t>
              </a:r>
            </a:p>
          </p:txBody>
        </p:sp>
        <p:cxnSp>
          <p:nvCxnSpPr>
            <p:cNvPr id="29" name="Conector reto 36">
              <a:extLst>
                <a:ext uri="{FF2B5EF4-FFF2-40B4-BE49-F238E27FC236}">
                  <a16:creationId xmlns:a16="http://schemas.microsoft.com/office/drawing/2014/main" id="{1D641950-D9C3-6B06-602C-FB709E04AB54}"/>
                </a:ext>
              </a:extLst>
            </p:cNvPr>
            <p:cNvCxnSpPr>
              <a:cxnSpLocks/>
            </p:cNvCxnSpPr>
            <p:nvPr/>
          </p:nvCxnSpPr>
          <p:spPr>
            <a:xfrm>
              <a:off x="5159896" y="3625353"/>
              <a:ext cx="1605228" cy="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0" name="Conector reto 39">
              <a:extLst>
                <a:ext uri="{FF2B5EF4-FFF2-40B4-BE49-F238E27FC236}">
                  <a16:creationId xmlns:a16="http://schemas.microsoft.com/office/drawing/2014/main" id="{467308CD-AF31-E26F-02A4-710A0252D921}"/>
                </a:ext>
              </a:extLst>
            </p:cNvPr>
            <p:cNvCxnSpPr>
              <a:cxnSpLocks/>
            </p:cNvCxnSpPr>
            <p:nvPr/>
          </p:nvCxnSpPr>
          <p:spPr>
            <a:xfrm>
              <a:off x="5159896" y="4254210"/>
              <a:ext cx="1605228" cy="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grpSp>
      <p:cxnSp>
        <p:nvCxnSpPr>
          <p:cNvPr id="6" name="Conector reto 36">
            <a:extLst>
              <a:ext uri="{FF2B5EF4-FFF2-40B4-BE49-F238E27FC236}">
                <a16:creationId xmlns:a16="http://schemas.microsoft.com/office/drawing/2014/main" id="{42E4A120-1B6F-98E1-EF35-3EFE9E44D8EB}"/>
              </a:ext>
            </a:extLst>
          </p:cNvPr>
          <p:cNvCxnSpPr>
            <a:cxnSpLocks/>
          </p:cNvCxnSpPr>
          <p:nvPr/>
        </p:nvCxnSpPr>
        <p:spPr>
          <a:xfrm>
            <a:off x="1142162" y="3573062"/>
            <a:ext cx="1785486" cy="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3" name="Conector reto 36">
            <a:extLst>
              <a:ext uri="{FF2B5EF4-FFF2-40B4-BE49-F238E27FC236}">
                <a16:creationId xmlns:a16="http://schemas.microsoft.com/office/drawing/2014/main" id="{1E4DAD5D-577E-5122-DBD0-F2F0A81A854E}"/>
              </a:ext>
            </a:extLst>
          </p:cNvPr>
          <p:cNvCxnSpPr>
            <a:cxnSpLocks/>
          </p:cNvCxnSpPr>
          <p:nvPr/>
        </p:nvCxnSpPr>
        <p:spPr>
          <a:xfrm>
            <a:off x="1142162" y="2924990"/>
            <a:ext cx="1785486" cy="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9" name="Conector reto 36">
            <a:extLst>
              <a:ext uri="{FF2B5EF4-FFF2-40B4-BE49-F238E27FC236}">
                <a16:creationId xmlns:a16="http://schemas.microsoft.com/office/drawing/2014/main" id="{5220B4D8-EEFA-F56F-67C0-A46EF8CFA978}"/>
              </a:ext>
            </a:extLst>
          </p:cNvPr>
          <p:cNvCxnSpPr>
            <a:cxnSpLocks/>
          </p:cNvCxnSpPr>
          <p:nvPr/>
        </p:nvCxnSpPr>
        <p:spPr>
          <a:xfrm>
            <a:off x="1142162" y="4220298"/>
            <a:ext cx="1785486" cy="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3" name="Conector reto 36">
            <a:extLst>
              <a:ext uri="{FF2B5EF4-FFF2-40B4-BE49-F238E27FC236}">
                <a16:creationId xmlns:a16="http://schemas.microsoft.com/office/drawing/2014/main" id="{E4EBB587-F6C1-BDAB-2392-2DC833E618DB}"/>
              </a:ext>
            </a:extLst>
          </p:cNvPr>
          <p:cNvCxnSpPr>
            <a:cxnSpLocks/>
          </p:cNvCxnSpPr>
          <p:nvPr/>
        </p:nvCxnSpPr>
        <p:spPr>
          <a:xfrm>
            <a:off x="3863752" y="3501054"/>
            <a:ext cx="1785600" cy="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8" name="Conector reto 36">
            <a:extLst>
              <a:ext uri="{FF2B5EF4-FFF2-40B4-BE49-F238E27FC236}">
                <a16:creationId xmlns:a16="http://schemas.microsoft.com/office/drawing/2014/main" id="{31014D3C-ACB9-B6B3-0B7F-38BFA9BB2693}"/>
              </a:ext>
            </a:extLst>
          </p:cNvPr>
          <p:cNvCxnSpPr>
            <a:cxnSpLocks/>
            <a:stCxn id="20" idx="1"/>
            <a:endCxn id="20" idx="3"/>
          </p:cNvCxnSpPr>
          <p:nvPr/>
        </p:nvCxnSpPr>
        <p:spPr>
          <a:xfrm>
            <a:off x="9206944" y="3722452"/>
            <a:ext cx="1956872" cy="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7552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7"/>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0"/>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animBg="1"/>
      <p:bldP spid="11" grpId="0" animBg="1"/>
      <p:bldP spid="12" grpId="0" animBg="1"/>
      <p:bldP spid="16" grpId="0" animBg="1"/>
      <p:bldP spid="20" grpId="0" animBg="1"/>
      <p:bldP spid="2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2878F5-5A12-C82B-0926-3A8A17FC93CE}"/>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04C280BF-18D9-17C8-8BCB-1CA10FBA9670}"/>
              </a:ext>
            </a:extLst>
          </p:cNvPr>
          <p:cNvSpPr>
            <a:spLocks noGrp="1"/>
          </p:cNvSpPr>
          <p:nvPr>
            <p:ph type="ctrTitle"/>
          </p:nvPr>
        </p:nvSpPr>
        <p:spPr>
          <a:xfrm>
            <a:off x="1065784" y="188640"/>
            <a:ext cx="10060432" cy="700087"/>
          </a:xfrm>
        </p:spPr>
        <p:txBody>
          <a:bodyPr/>
          <a:lstStyle/>
          <a:p>
            <a:r>
              <a:rPr lang="pt-BR" dirty="0"/>
              <a:t>Resultados – Preparação dos dados</a:t>
            </a:r>
          </a:p>
        </p:txBody>
      </p:sp>
      <p:sp>
        <p:nvSpPr>
          <p:cNvPr id="3" name="Espaço Reservado para Número de Slide 2">
            <a:extLst>
              <a:ext uri="{FF2B5EF4-FFF2-40B4-BE49-F238E27FC236}">
                <a16:creationId xmlns:a16="http://schemas.microsoft.com/office/drawing/2014/main" id="{C29E0D38-EC4C-F84B-C054-D8FDA4F70F59}"/>
              </a:ext>
            </a:extLst>
          </p:cNvPr>
          <p:cNvSpPr>
            <a:spLocks noGrp="1"/>
          </p:cNvSpPr>
          <p:nvPr>
            <p:ph type="sldNum" sz="quarter" idx="12"/>
          </p:nvPr>
        </p:nvSpPr>
        <p:spPr/>
        <p:txBody>
          <a:bodyPr/>
          <a:lstStyle/>
          <a:p>
            <a:fld id="{68B8E45B-633E-9A4F-B2F6-031A690D222E}" type="slidenum">
              <a:rPr lang="pt-BR" sz="1400" b="1" smtClean="0">
                <a:solidFill>
                  <a:schemeClr val="tx1">
                    <a:lumMod val="65000"/>
                    <a:lumOff val="35000"/>
                  </a:schemeClr>
                </a:solidFill>
              </a:rPr>
              <a:pPr/>
              <a:t>9</a:t>
            </a:fld>
            <a:endParaRPr lang="pt-BR" sz="1400" b="1" dirty="0">
              <a:solidFill>
                <a:schemeClr val="tx1">
                  <a:lumMod val="65000"/>
                  <a:lumOff val="35000"/>
                </a:schemeClr>
              </a:solidFill>
            </a:endParaRPr>
          </a:p>
        </p:txBody>
      </p:sp>
      <p:sp>
        <p:nvSpPr>
          <p:cNvPr id="4" name="Espaço Reservado para Conteúdo 3">
            <a:extLst>
              <a:ext uri="{FF2B5EF4-FFF2-40B4-BE49-F238E27FC236}">
                <a16:creationId xmlns:a16="http://schemas.microsoft.com/office/drawing/2014/main" id="{2DCDF31B-18B4-F4F5-46A2-8E04F01E87D1}"/>
              </a:ext>
            </a:extLst>
          </p:cNvPr>
          <p:cNvSpPr>
            <a:spLocks noGrp="1"/>
          </p:cNvSpPr>
          <p:nvPr>
            <p:ph sz="half" idx="2"/>
          </p:nvPr>
        </p:nvSpPr>
        <p:spPr>
          <a:xfrm>
            <a:off x="767408" y="908720"/>
            <a:ext cx="10945216" cy="5832648"/>
          </a:xfrm>
        </p:spPr>
        <p:txBody>
          <a:bodyPr lIns="91440" tIns="45720" rIns="91440" bIns="45720" anchor="t"/>
          <a:lstStyle/>
          <a:p>
            <a:pPr marL="457200" indent="-457200" algn="just">
              <a:buFont typeface="Arial" panose="020B0604020202020204" pitchFamily="34" charset="0"/>
              <a:buChar char="•"/>
            </a:pPr>
            <a:r>
              <a:rPr lang="pt-BR" sz="2000" dirty="0"/>
              <a:t>Modelos Selecionados:</a:t>
            </a:r>
          </a:p>
          <a:p>
            <a:pPr marL="914400" lvl="1" indent="-457200" algn="just">
              <a:buFont typeface="Arial" panose="020B0604020202020204" pitchFamily="34" charset="0"/>
              <a:buChar char="•"/>
            </a:pPr>
            <a:r>
              <a:rPr lang="pt-BR" sz="2000" dirty="0"/>
              <a:t>Audi Q3, Honda Civic, Jeep Renegade e Volkswagen Polo.</a:t>
            </a:r>
          </a:p>
          <a:p>
            <a:pPr marL="914400" lvl="1" indent="-457200" algn="just">
              <a:buFont typeface="Arial" panose="020B0604020202020204" pitchFamily="34" charset="0"/>
              <a:buChar char="•"/>
            </a:pPr>
            <a:r>
              <a:rPr lang="pt-BR" sz="2000" dirty="0"/>
              <a:t>Base de dados: DVM-CAR.</a:t>
            </a:r>
          </a:p>
          <a:p>
            <a:pPr marL="914400" lvl="1" indent="-457200" algn="just">
              <a:buFont typeface="Arial" panose="020B0604020202020204" pitchFamily="34" charset="0"/>
              <a:buChar char="•"/>
            </a:pPr>
            <a:r>
              <a:rPr lang="pt-BR" sz="2000" dirty="0"/>
              <a:t>Ambiente de Treinamento:</a:t>
            </a:r>
          </a:p>
          <a:p>
            <a:pPr marL="1371600" lvl="2" indent="-457200" algn="just">
              <a:buFont typeface="Arial" panose="020B0604020202020204" pitchFamily="34" charset="0"/>
              <a:buChar char="•"/>
            </a:pPr>
            <a:r>
              <a:rPr lang="pt-BR" dirty="0"/>
              <a:t>Plataforma: Google </a:t>
            </a:r>
            <a:r>
              <a:rPr lang="pt-BR" dirty="0" err="1"/>
              <a:t>Colab</a:t>
            </a:r>
            <a:r>
              <a:rPr lang="pt-BR" dirty="0"/>
              <a:t> com GPU paga.</a:t>
            </a:r>
          </a:p>
          <a:p>
            <a:pPr marL="1371600" lvl="2" indent="-457200" algn="just">
              <a:buFont typeface="Arial" panose="020B0604020202020204" pitchFamily="34" charset="0"/>
              <a:buChar char="•"/>
            </a:pPr>
            <a:r>
              <a:rPr lang="pt-BR" dirty="0"/>
              <a:t>Ferramentas: </a:t>
            </a:r>
            <a:r>
              <a:rPr lang="pt-BR" dirty="0" err="1"/>
              <a:t>Keras</a:t>
            </a:r>
            <a:r>
              <a:rPr lang="pt-BR" dirty="0"/>
              <a:t> com </a:t>
            </a:r>
            <a:r>
              <a:rPr lang="pt-BR" dirty="0" err="1"/>
              <a:t>TensorFlow</a:t>
            </a:r>
            <a:r>
              <a:rPr lang="pt-BR" dirty="0"/>
              <a:t> em Python.</a:t>
            </a:r>
          </a:p>
          <a:p>
            <a:pPr marL="457200" indent="-457200" algn="just">
              <a:buFont typeface="Arial" panose="020B0604020202020204" pitchFamily="34" charset="0"/>
              <a:buChar char="•"/>
            </a:pPr>
            <a:r>
              <a:rPr lang="pt-BR" sz="2000" dirty="0"/>
              <a:t>Pré-processamento das imagens:</a:t>
            </a:r>
          </a:p>
          <a:p>
            <a:pPr marL="914400" lvl="1" indent="-457200" algn="just">
              <a:buFont typeface="Arial" panose="020B0604020202020204" pitchFamily="34" charset="0"/>
              <a:buChar char="•"/>
            </a:pPr>
            <a:r>
              <a:rPr lang="pt-BR" sz="2000" dirty="0"/>
              <a:t>Organização por ano e cor em pastas hospedadas no google drive.</a:t>
            </a:r>
          </a:p>
          <a:p>
            <a:pPr marL="914400" lvl="1" indent="-457200" algn="just">
              <a:buFont typeface="Arial" panose="020B0604020202020204" pitchFamily="34" charset="0"/>
              <a:buChar char="•"/>
            </a:pPr>
            <a:r>
              <a:rPr lang="pt-BR" sz="2000" b="0" i="0" dirty="0">
                <a:effectLst/>
                <a:latin typeface="gg sans"/>
              </a:rPr>
              <a:t>Conversão para </a:t>
            </a:r>
            <a:r>
              <a:rPr lang="pt-BR" sz="2000" b="0" i="0" dirty="0" err="1">
                <a:effectLst/>
                <a:latin typeface="gg sans"/>
              </a:rPr>
              <a:t>DataFrame</a:t>
            </a:r>
            <a:r>
              <a:rPr lang="pt-BR" sz="2000" b="0" i="0" dirty="0">
                <a:effectLst/>
                <a:latin typeface="gg sans"/>
              </a:rPr>
              <a:t> com caminhos e classes.</a:t>
            </a:r>
            <a:r>
              <a:rPr lang="pt-BR" sz="2000" dirty="0"/>
              <a:t>.</a:t>
            </a:r>
          </a:p>
          <a:p>
            <a:pPr marL="914400" lvl="1" indent="-457200" algn="just">
              <a:buFont typeface="Arial" panose="020B0604020202020204" pitchFamily="34" charset="0"/>
              <a:buChar char="•"/>
            </a:pPr>
            <a:r>
              <a:rPr lang="pt-BR" sz="2000" b="0" i="0" dirty="0">
                <a:effectLst/>
                <a:latin typeface="gg sans"/>
              </a:rPr>
              <a:t>Redimensionamento para 224x224 pixels.</a:t>
            </a:r>
            <a:r>
              <a:rPr lang="pt-BR" sz="2000" dirty="0"/>
              <a:t>.</a:t>
            </a:r>
          </a:p>
          <a:p>
            <a:pPr marL="914400" lvl="1" indent="-457200" algn="just">
              <a:buFont typeface="Arial" panose="020B0604020202020204" pitchFamily="34" charset="0"/>
              <a:buChar char="•"/>
            </a:pPr>
            <a:r>
              <a:rPr lang="pt-BR" sz="2000" b="0" i="0" dirty="0">
                <a:effectLst/>
                <a:latin typeface="gg sans"/>
              </a:rPr>
              <a:t>Normalização com </a:t>
            </a:r>
            <a:r>
              <a:rPr lang="pt-BR" sz="2000" b="0" i="0" dirty="0" err="1">
                <a:effectLst/>
                <a:latin typeface="gg sans"/>
              </a:rPr>
              <a:t>preprocess_input</a:t>
            </a:r>
            <a:r>
              <a:rPr lang="pt-BR" sz="2000" b="0" i="0" dirty="0">
                <a:effectLst/>
                <a:latin typeface="gg sans"/>
              </a:rPr>
              <a:t> (ResNet50).</a:t>
            </a:r>
            <a:r>
              <a:rPr lang="pt-BR" sz="2000" dirty="0"/>
              <a:t>.</a:t>
            </a:r>
          </a:p>
          <a:p>
            <a:pPr marL="914400" lvl="1" indent="-457200" algn="just">
              <a:buFont typeface="Arial" panose="020B0604020202020204" pitchFamily="34" charset="0"/>
              <a:buChar char="•"/>
            </a:pPr>
            <a:r>
              <a:rPr lang="pt-BR" sz="2000" b="0" i="0" dirty="0">
                <a:effectLst/>
                <a:latin typeface="gg sans"/>
              </a:rPr>
              <a:t>Aumento de dados com </a:t>
            </a:r>
            <a:r>
              <a:rPr lang="pt-BR" sz="2000" b="0" i="0" dirty="0" err="1">
                <a:effectLst/>
                <a:latin typeface="gg sans"/>
              </a:rPr>
              <a:t>ImageDataGenerator</a:t>
            </a:r>
            <a:r>
              <a:rPr lang="pt-BR" sz="2000" b="0" i="0" dirty="0">
                <a:effectLst/>
                <a:latin typeface="gg sans"/>
              </a:rPr>
              <a:t>:</a:t>
            </a:r>
            <a:r>
              <a:rPr lang="pt-BR" sz="2000" dirty="0"/>
              <a:t>.</a:t>
            </a:r>
          </a:p>
          <a:p>
            <a:pPr marL="1371600" lvl="2" indent="-457200" algn="just">
              <a:buFont typeface="Arial" panose="020B0604020202020204" pitchFamily="34" charset="0"/>
              <a:buChar char="•"/>
            </a:pPr>
            <a:r>
              <a:rPr lang="pt-BR" b="0" i="0" dirty="0">
                <a:effectLst/>
                <a:latin typeface="gg sans"/>
              </a:rPr>
              <a:t>Rotações, zoom, espelhamento, brilho.</a:t>
            </a:r>
          </a:p>
        </p:txBody>
      </p:sp>
    </p:spTree>
    <p:extLst>
      <p:ext uri="{BB962C8B-B14F-4D97-AF65-F5344CB8AC3E}">
        <p14:creationId xmlns:p14="http://schemas.microsoft.com/office/powerpoint/2010/main" val="3291867885"/>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mplate_PPT_FCI.pptx" id="{F6DAAF41-7503-4A23-AFC3-5683F3D0E33A}" vid="{28B452F6-BA14-49FD-B189-E4A1A4892806}"/>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o" ma:contentTypeID="0x010100C3D130DC11F57A48A660692B5CB16AEA" ma:contentTypeVersion="10" ma:contentTypeDescription="Crie um novo documento." ma:contentTypeScope="" ma:versionID="8e0387a5bd193b9efa2cfc2e4aa3a08f">
  <xsd:schema xmlns:xsd="http://www.w3.org/2001/XMLSchema" xmlns:xs="http://www.w3.org/2001/XMLSchema" xmlns:p="http://schemas.microsoft.com/office/2006/metadata/properties" xmlns:ns2="c0be075c-be10-4a45-8c28-fc50b16b193b" xmlns:ns3="835f0a9f-47e5-408f-8438-4284937b0845" targetNamespace="http://schemas.microsoft.com/office/2006/metadata/properties" ma:root="true" ma:fieldsID="d2ba60153460c33c505fc31aee0b5711" ns2:_="" ns3:_="">
    <xsd:import namespace="c0be075c-be10-4a45-8c28-fc50b16b193b"/>
    <xsd:import namespace="835f0a9f-47e5-408f-8438-4284937b0845"/>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0be075c-be10-4a45-8c28-fc50b16b193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Length (seconds)" ma:internalName="MediaLengthInSeconds" ma:readOnly="true">
      <xsd:simpleType>
        <xsd:restriction base="dms:Unknow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35f0a9f-47e5-408f-8438-4284937b0845" elementFormDefault="qualified">
    <xsd:import namespace="http://schemas.microsoft.com/office/2006/documentManagement/types"/>
    <xsd:import namespace="http://schemas.microsoft.com/office/infopath/2007/PartnerControls"/>
    <xsd:element name="SharedWithUsers" ma:index="16" nillable="true" ma:displayName="Compartilhado com"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Detalhes de Compartilhado Com"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8C95075-CE14-4938-A06B-E60323FD706B}">
  <ds:schemaRefs>
    <ds:schemaRef ds:uri="835f0a9f-47e5-408f-8438-4284937b0845"/>
    <ds:schemaRef ds:uri="c0be075c-be10-4a45-8c28-fc50b16b193b"/>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7BCD62A7-9A00-4FA3-8111-1D976D0116F4}">
  <ds:schemaRefs>
    <ds:schemaRef ds:uri="http://schemas.microsoft.com/sharepoint/v3/contenttype/forms"/>
  </ds:schemaRefs>
</ds:datastoreItem>
</file>

<file path=customXml/itemProps3.xml><?xml version="1.0" encoding="utf-8"?>
<ds:datastoreItem xmlns:ds="http://schemas.openxmlformats.org/officeDocument/2006/customXml" ds:itemID="{6DE1B6F9-4E6B-412C-8A09-D1CD6944B41C}">
  <ds:schemaRefs>
    <ds:schemaRef ds:uri="835f0a9f-47e5-408f-8438-4284937b0845"/>
    <ds:schemaRef ds:uri="c0be075c-be10-4a45-8c28-fc50b16b193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Template_PPT_FCI_2022</Template>
  <TotalTime>3168</TotalTime>
  <Words>1191</Words>
  <Application>Microsoft Office PowerPoint</Application>
  <PresentationFormat>Widescreen</PresentationFormat>
  <Paragraphs>147</Paragraphs>
  <Slides>18</Slides>
  <Notes>0</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18</vt:i4>
      </vt:variant>
    </vt:vector>
  </HeadingPairs>
  <TitlesOfParts>
    <vt:vector size="23" baseType="lpstr">
      <vt:lpstr>Arial</vt:lpstr>
      <vt:lpstr>Calibri</vt:lpstr>
      <vt:lpstr>gg sans</vt:lpstr>
      <vt:lpstr>inherit</vt:lpstr>
      <vt:lpstr>Tema do Office</vt:lpstr>
      <vt:lpstr>Um sistema para reconhecimento de carros utilizando Deep Learning</vt:lpstr>
      <vt:lpstr>Sumário</vt:lpstr>
      <vt:lpstr>Introdução</vt:lpstr>
      <vt:lpstr>Referencial Teórico</vt:lpstr>
      <vt:lpstr>Apresentação do PowerPoint</vt:lpstr>
      <vt:lpstr>Referencial Teórico – Trabalhos Relacionados</vt:lpstr>
      <vt:lpstr>Referencial Teórico – Trabalhos Relacionados</vt:lpstr>
      <vt:lpstr>Metodologia</vt:lpstr>
      <vt:lpstr>Resultados – Preparação dos dados</vt:lpstr>
      <vt:lpstr>Resultados – Preparação dos dados</vt:lpstr>
      <vt:lpstr>Apresentação do PowerPoint</vt:lpstr>
      <vt:lpstr>Apresentação do PowerPoint</vt:lpstr>
      <vt:lpstr>Arquitetura e Estratégia dos Modelos</vt:lpstr>
      <vt:lpstr>Arquitetura e Estratégia dos Modelos</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Algoritmos e Programação I 2022 / 1</dc:title>
  <dc:creator>Luigi Uematsu</dc:creator>
  <cp:lastModifiedBy>Luigi Uematsu</cp:lastModifiedBy>
  <cp:revision>98</cp:revision>
  <cp:lastPrinted>2020-01-27T17:34:03Z</cp:lastPrinted>
  <dcterms:created xsi:type="dcterms:W3CDTF">2022-02-07T21:57:25Z</dcterms:created>
  <dcterms:modified xsi:type="dcterms:W3CDTF">2025-06-03T01:57:23Z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0x010100C3D130DC11F57A48A660692B5CB16AEA</vt:lpwstr>
  </property>
</Properties>
</file>

<file path=docProps/thumbnail.jpeg>
</file>